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2"/>
  </p:notesMasterIdLst>
  <p:handoutMasterIdLst>
    <p:handoutMasterId r:id="rId43"/>
  </p:handoutMasterIdLst>
  <p:sldIdLst>
    <p:sldId id="257" r:id="rId2"/>
    <p:sldId id="316" r:id="rId3"/>
    <p:sldId id="357" r:id="rId4"/>
    <p:sldId id="355" r:id="rId5"/>
    <p:sldId id="317" r:id="rId6"/>
    <p:sldId id="318" r:id="rId7"/>
    <p:sldId id="319" r:id="rId8"/>
    <p:sldId id="320" r:id="rId9"/>
    <p:sldId id="321" r:id="rId10"/>
    <p:sldId id="322" r:id="rId11"/>
    <p:sldId id="323" r:id="rId12"/>
    <p:sldId id="324" r:id="rId13"/>
    <p:sldId id="325" r:id="rId14"/>
    <p:sldId id="326" r:id="rId15"/>
    <p:sldId id="327" r:id="rId16"/>
    <p:sldId id="328" r:id="rId17"/>
    <p:sldId id="329" r:id="rId18"/>
    <p:sldId id="330" r:id="rId19"/>
    <p:sldId id="331" r:id="rId20"/>
    <p:sldId id="332" r:id="rId21"/>
    <p:sldId id="333" r:id="rId22"/>
    <p:sldId id="334" r:id="rId23"/>
    <p:sldId id="335" r:id="rId24"/>
    <p:sldId id="336" r:id="rId25"/>
    <p:sldId id="337" r:id="rId26"/>
    <p:sldId id="338" r:id="rId27"/>
    <p:sldId id="339" r:id="rId28"/>
    <p:sldId id="340" r:id="rId29"/>
    <p:sldId id="341" r:id="rId30"/>
    <p:sldId id="342" r:id="rId31"/>
    <p:sldId id="343" r:id="rId32"/>
    <p:sldId id="344" r:id="rId33"/>
    <p:sldId id="352" r:id="rId34"/>
    <p:sldId id="315" r:id="rId35"/>
    <p:sldId id="346" r:id="rId36"/>
    <p:sldId id="348" r:id="rId37"/>
    <p:sldId id="349" r:id="rId38"/>
    <p:sldId id="350" r:id="rId39"/>
    <p:sldId id="351" r:id="rId40"/>
    <p:sldId id="354" r:id="rId4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ritas Admin" initials="VA"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68" autoAdjust="0"/>
    <p:restoredTop sz="94110" autoAdjust="0"/>
  </p:normalViewPr>
  <p:slideViewPr>
    <p:cSldViewPr snapToGrid="0">
      <p:cViewPr varScale="1">
        <p:scale>
          <a:sx n="167" d="100"/>
          <a:sy n="167" d="100"/>
        </p:scale>
        <p:origin x="176" y="496"/>
      </p:cViewPr>
      <p:guideLst/>
    </p:cSldViewPr>
  </p:slideViewPr>
  <p:notesTextViewPr>
    <p:cViewPr>
      <p:scale>
        <a:sx n="1" d="1"/>
        <a:sy n="1" d="1"/>
      </p:scale>
      <p:origin x="0" y="0"/>
    </p:cViewPr>
  </p:notesTextViewPr>
  <p:sorterViewPr>
    <p:cViewPr>
      <p:scale>
        <a:sx n="100" d="100"/>
        <a:sy n="100" d="100"/>
      </p:scale>
      <p:origin x="0" y="-6374"/>
    </p:cViewPr>
  </p:sorterViewPr>
  <p:notesViewPr>
    <p:cSldViewPr snapToGrid="0">
      <p:cViewPr>
        <p:scale>
          <a:sx n="50" d="100"/>
          <a:sy n="50" d="100"/>
        </p:scale>
        <p:origin x="3403" y="418"/>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commentAuthors" Target="commentAuthors.xml"/><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Cisco Live 2016</a:t>
            </a:r>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868CD7-DE0F-A243-8D52-3BF5653381F3}" type="datetime1">
              <a:rPr lang="en-US" smtClean="0"/>
              <a:t>3/8/17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33A43E-2B08-42A3-9C92-4D138A04E7B9}" type="slidenum">
              <a:rPr lang="en-US" smtClean="0"/>
              <a:t>‹#›</a:t>
            </a:fld>
            <a:endParaRPr lang="en-US"/>
          </a:p>
        </p:txBody>
      </p:sp>
    </p:spTree>
    <p:extLst>
      <p:ext uri="{BB962C8B-B14F-4D97-AF65-F5344CB8AC3E}">
        <p14:creationId xmlns:p14="http://schemas.microsoft.com/office/powerpoint/2010/main" val="2489235027"/>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Cisco Live 2016</a:t>
            </a: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834D0-435A-3049-9C90-DE8B559AC6C7}" type="datetime1">
              <a:rPr lang="en-US" smtClean="0"/>
              <a:t>3/8/17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DFA4A4-C10A-49FC-AF1A-861163FEA0B7}" type="slidenum">
              <a:rPr lang="en-US" smtClean="0"/>
              <a:t>‹#›</a:t>
            </a:fld>
            <a:endParaRPr lang="en-US"/>
          </a:p>
        </p:txBody>
      </p:sp>
    </p:spTree>
    <p:extLst>
      <p:ext uri="{BB962C8B-B14F-4D97-AF65-F5344CB8AC3E}">
        <p14:creationId xmlns:p14="http://schemas.microsoft.com/office/powerpoint/2010/main" val="3328166658"/>
      </p:ext>
    </p:extLst>
  </p:cSld>
  <p:clrMap bg1="lt1" tx1="dk1" bg2="lt2" tx2="dk2" accent1="accent1" accent2="accent2" accent3="accent3" accent4="accent4" accent5="accent5" accent6="accent6" hlink="hlink" folHlink="folHlink"/>
  <p:hf ftr="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1</a:t>
            </a:fld>
            <a:endParaRPr lang="en-US">
              <a:solidFill>
                <a:prstClr val="black"/>
              </a:solidFill>
            </a:endParaRPr>
          </a:p>
        </p:txBody>
      </p:sp>
      <p:sp>
        <p:nvSpPr>
          <p:cNvPr id="7" name="Date Placeholder 6"/>
          <p:cNvSpPr>
            <a:spLocks noGrp="1"/>
          </p:cNvSpPr>
          <p:nvPr>
            <p:ph type="dt" idx="11"/>
          </p:nvPr>
        </p:nvSpPr>
        <p:spPr/>
        <p:txBody>
          <a:bodyPr/>
          <a:lstStyle/>
          <a:p>
            <a:fld id="{4BB434BD-1F4B-E241-8EEA-0B06CD4E43DF}" type="datetime1">
              <a:rPr lang="en-US" smtClean="0"/>
              <a:t>3/8/17</a:t>
            </a:fld>
            <a:endParaRPr lang="en-US"/>
          </a:p>
        </p:txBody>
      </p:sp>
      <p:sp>
        <p:nvSpPr>
          <p:cNvPr id="8" name="Header Placeholder 7"/>
          <p:cNvSpPr>
            <a:spLocks noGrp="1"/>
          </p:cNvSpPr>
          <p:nvPr>
            <p:ph type="hdr" sz="quarter" idx="12"/>
          </p:nvPr>
        </p:nvSpPr>
        <p:spPr/>
        <p:txBody>
          <a:bodyPr/>
          <a:lstStyle/>
          <a:p>
            <a:r>
              <a:rPr lang="en-US"/>
              <a:t>Cisco Live 2016</a:t>
            </a:r>
            <a:endParaRPr lang="en-US" dirty="0"/>
          </a:p>
        </p:txBody>
      </p:sp>
    </p:spTree>
    <p:extLst>
      <p:ext uri="{BB962C8B-B14F-4D97-AF65-F5344CB8AC3E}">
        <p14:creationId xmlns:p14="http://schemas.microsoft.com/office/powerpoint/2010/main" val="3215087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a:t>So what is the answer</a:t>
            </a:r>
            <a:r>
              <a:rPr lang="en-US" baseline="0" dirty="0"/>
              <a:t> – A programmable interface!  Built with the machine in mind while not forgetting about the human.</a:t>
            </a:r>
            <a:endParaRPr lang="en-US" dirty="0"/>
          </a:p>
          <a:p>
            <a:endParaRPr lang="en-US" dirty="0"/>
          </a:p>
          <a:p>
            <a:r>
              <a:rPr lang="en-US" dirty="0"/>
              <a:t>The building</a:t>
            </a:r>
            <a:r>
              <a:rPr lang="en-US" baseline="0" dirty="0"/>
              <a:t> blocks of the internet.  API’s allow our </a:t>
            </a:r>
            <a:r>
              <a:rPr lang="en-US" baseline="0" dirty="0" err="1"/>
              <a:t>applicatons</a:t>
            </a:r>
            <a:r>
              <a:rPr lang="en-US" baseline="0" dirty="0"/>
              <a:t> to collaborate and become more than the sum of their parts.</a:t>
            </a:r>
          </a:p>
          <a:p>
            <a:endParaRPr lang="en-US" baseline="0" dirty="0"/>
          </a:p>
          <a:p>
            <a:r>
              <a:rPr lang="en-US" baseline="0" dirty="0"/>
              <a:t>Transport, encoding – we can borrow from other successful frameworks.</a:t>
            </a:r>
          </a:p>
          <a:p>
            <a:endParaRPr lang="en-US" baseline="0" dirty="0"/>
          </a:p>
          <a:p>
            <a:r>
              <a:rPr lang="en-US" baseline="0" dirty="0"/>
              <a:t>Models – now that is the cornerstone.  We need a model to represent the network device, to describe it configuration and its state.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17</a:t>
            </a:fld>
            <a:endParaRPr lang="en-US"/>
          </a:p>
        </p:txBody>
      </p:sp>
    </p:spTree>
    <p:extLst>
      <p:ext uri="{BB962C8B-B14F-4D97-AF65-F5344CB8AC3E}">
        <p14:creationId xmlns:p14="http://schemas.microsoft.com/office/powerpoint/2010/main" val="1115302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18</a:t>
            </a:fld>
            <a:endParaRPr lang="en-US"/>
          </a:p>
        </p:txBody>
      </p:sp>
    </p:spTree>
    <p:extLst>
      <p:ext uri="{BB962C8B-B14F-4D97-AF65-F5344CB8AC3E}">
        <p14:creationId xmlns:p14="http://schemas.microsoft.com/office/powerpoint/2010/main" val="562308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20</a:t>
            </a:fld>
            <a:endParaRPr lang="en-US"/>
          </a:p>
        </p:txBody>
      </p:sp>
    </p:spTree>
    <p:extLst>
      <p:ext uri="{BB962C8B-B14F-4D97-AF65-F5344CB8AC3E}">
        <p14:creationId xmlns:p14="http://schemas.microsoft.com/office/powerpoint/2010/main" val="2111660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21</a:t>
            </a:fld>
            <a:endParaRPr lang="en-US"/>
          </a:p>
        </p:txBody>
      </p:sp>
    </p:spTree>
    <p:extLst>
      <p:ext uri="{BB962C8B-B14F-4D97-AF65-F5344CB8AC3E}">
        <p14:creationId xmlns:p14="http://schemas.microsoft.com/office/powerpoint/2010/main" val="1815501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22</a:t>
            </a:fld>
            <a:endParaRPr lang="en-US"/>
          </a:p>
        </p:txBody>
      </p:sp>
    </p:spTree>
    <p:extLst>
      <p:ext uri="{BB962C8B-B14F-4D97-AF65-F5344CB8AC3E}">
        <p14:creationId xmlns:p14="http://schemas.microsoft.com/office/powerpoint/2010/main" val="1260453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23</a:t>
            </a:fld>
            <a:endParaRPr lang="en-US"/>
          </a:p>
        </p:txBody>
      </p:sp>
    </p:spTree>
    <p:extLst>
      <p:ext uri="{BB962C8B-B14F-4D97-AF65-F5344CB8AC3E}">
        <p14:creationId xmlns:p14="http://schemas.microsoft.com/office/powerpoint/2010/main" val="306838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24</a:t>
            </a:fld>
            <a:endParaRPr lang="en-US"/>
          </a:p>
        </p:txBody>
      </p:sp>
    </p:spTree>
    <p:extLst>
      <p:ext uri="{BB962C8B-B14F-4D97-AF65-F5344CB8AC3E}">
        <p14:creationId xmlns:p14="http://schemas.microsoft.com/office/powerpoint/2010/main" val="1011329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25</a:t>
            </a:fld>
            <a:endParaRPr lang="en-US"/>
          </a:p>
        </p:txBody>
      </p:sp>
    </p:spTree>
    <p:extLst>
      <p:ext uri="{BB962C8B-B14F-4D97-AF65-F5344CB8AC3E}">
        <p14:creationId xmlns:p14="http://schemas.microsoft.com/office/powerpoint/2010/main" val="712230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capability discovery as part of the initial handshake</a:t>
            </a:r>
            <a:r>
              <a:rPr lang="en-US" baseline="0" dirty="0"/>
              <a:t> with the device, you can even download the models the device supports to take a </a:t>
            </a:r>
            <a:r>
              <a:rPr lang="en-US" baseline="0" dirty="0" err="1"/>
              <a:t>sloce</a:t>
            </a:r>
            <a:r>
              <a:rPr lang="en-US" baseline="0" dirty="0"/>
              <a:t> look at your options</a:t>
            </a:r>
            <a:endParaRPr lang="en-US" dirty="0"/>
          </a:p>
          <a:p>
            <a:endParaRPr lang="en-US" dirty="0"/>
          </a:p>
          <a:p>
            <a:r>
              <a:rPr lang="en-US" dirty="0" err="1"/>
              <a:t>Transations</a:t>
            </a:r>
            <a:r>
              <a:rPr lang="en-US" baseline="0" dirty="0"/>
              <a:t> – all or nothing.  There is also a concept of confirmed </a:t>
            </a:r>
            <a:r>
              <a:rPr lang="en-US" baseline="0" dirty="0" err="1"/>
              <a:t>commmit</a:t>
            </a:r>
            <a:r>
              <a:rPr lang="en-US" baseline="0" dirty="0"/>
              <a:t> where even save a properly formatted bad </a:t>
            </a:r>
            <a:r>
              <a:rPr lang="en-US" baseline="0" dirty="0" err="1"/>
              <a:t>config</a:t>
            </a:r>
            <a:r>
              <a:rPr lang="en-US" baseline="0" dirty="0"/>
              <a:t> change will rollback without a confirmed commit message</a:t>
            </a:r>
          </a:p>
          <a:p>
            <a:endParaRPr lang="en-US" baseline="0" dirty="0"/>
          </a:p>
          <a:p>
            <a:r>
              <a:rPr lang="en-US" baseline="0" dirty="0"/>
              <a:t>Notification of success of intent</a:t>
            </a:r>
            <a:endParaRPr lang="en-US" dirty="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28</a:t>
            </a:fld>
            <a:endParaRPr lang="en-US" dirty="0"/>
          </a:p>
        </p:txBody>
      </p:sp>
    </p:spTree>
    <p:extLst>
      <p:ext uri="{BB962C8B-B14F-4D97-AF65-F5344CB8AC3E}">
        <p14:creationId xmlns:p14="http://schemas.microsoft.com/office/powerpoint/2010/main" val="297453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a:t>
            </a:r>
            <a:r>
              <a:rPr lang="en-US" baseline="0" dirty="0"/>
              <a:t> Networking configuration as a set of structured variables. YAML above.</a:t>
            </a:r>
          </a:p>
          <a:p>
            <a:r>
              <a:rPr lang="en-US" baseline="0" dirty="0"/>
              <a:t>This is fully abstracted variable skeleton. How it gets pushed no longer matters.</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EDEBE8DC-7694-974D-8B48-15290FCFAAF8}" type="datetime1">
              <a:rPr lang="en-US" smtClean="0"/>
              <a:t>3/8/17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30</a:t>
            </a:fld>
            <a:endParaRPr lang="en-US" dirty="0"/>
          </a:p>
        </p:txBody>
      </p:sp>
    </p:spTree>
    <p:extLst>
      <p:ext uri="{BB962C8B-B14F-4D97-AF65-F5344CB8AC3E}">
        <p14:creationId xmlns:p14="http://schemas.microsoft.com/office/powerpoint/2010/main" val="1158797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will have computer</a:t>
            </a:r>
            <a:r>
              <a:rPr lang="en-US" baseline="0" dirty="0"/>
              <a:t> with </a:t>
            </a:r>
            <a:r>
              <a:rPr lang="en-US" baseline="0" dirty="0" err="1"/>
              <a:t>Anyconnect</a:t>
            </a:r>
            <a:r>
              <a:rPr lang="en-US" baseline="0" dirty="0"/>
              <a:t> to </a:t>
            </a:r>
            <a:r>
              <a:rPr lang="en-US" baseline="0" dirty="0" err="1"/>
              <a:t>dcloud</a:t>
            </a:r>
            <a:r>
              <a:rPr lang="en-US" baseline="0" dirty="0"/>
              <a:t> instance with IOSXR, IOSXE, IOS, NXOS, ASA devices.</a:t>
            </a:r>
          </a:p>
          <a:p>
            <a:endParaRPr lang="en-US" baseline="0" dirty="0"/>
          </a:p>
          <a:p>
            <a:r>
              <a:rPr lang="en-US" baseline="0" dirty="0"/>
              <a:t>Try out simple </a:t>
            </a:r>
            <a:r>
              <a:rPr lang="en-US" baseline="0" dirty="0" err="1"/>
              <a:t>ansible</a:t>
            </a:r>
            <a:r>
              <a:rPr lang="en-US" baseline="0" dirty="0"/>
              <a:t> core network modules for IOS/IOSXE/IOSXR/NXOS, and </a:t>
            </a:r>
            <a:r>
              <a:rPr lang="en-US" baseline="0" dirty="0" err="1"/>
              <a:t>asa-api</a:t>
            </a:r>
            <a:endParaRPr lang="en-US" baseline="0" dirty="0"/>
          </a:p>
          <a:p>
            <a:endParaRPr lang="en-US" baseline="0" dirty="0"/>
          </a:p>
          <a:p>
            <a:r>
              <a:rPr lang="en-US" baseline="0" dirty="0"/>
              <a:t>Clients need </a:t>
            </a:r>
          </a:p>
          <a:p>
            <a:r>
              <a:rPr lang="en-US" baseline="0" dirty="0"/>
              <a:t>Python, </a:t>
            </a:r>
            <a:r>
              <a:rPr lang="en-US" baseline="0" dirty="0" err="1"/>
              <a:t>ansible</a:t>
            </a:r>
            <a:r>
              <a:rPr lang="en-US" baseline="0" dirty="0"/>
              <a:t>, </a:t>
            </a:r>
            <a:r>
              <a:rPr lang="en-US" baseline="0" dirty="0" err="1"/>
              <a:t>pycsco</a:t>
            </a:r>
            <a:r>
              <a:rPr lang="en-US" baseline="0" dirty="0"/>
              <a:t>, </a:t>
            </a:r>
            <a:r>
              <a:rPr lang="en-US" baseline="0" dirty="0" err="1"/>
              <a:t>pyiosxr</a:t>
            </a:r>
            <a:r>
              <a:rPr lang="en-US" baseline="0" dirty="0"/>
              <a:t>, </a:t>
            </a:r>
            <a:r>
              <a:rPr lang="en-US" baseline="0" dirty="0" err="1"/>
              <a:t>netmiko</a:t>
            </a:r>
            <a:r>
              <a:rPr lang="en-US" baseline="0" dirty="0"/>
              <a:t> from pip</a:t>
            </a:r>
          </a:p>
          <a:p>
            <a:r>
              <a:rPr lang="en-US" baseline="0" dirty="0" err="1"/>
              <a:t>Git</a:t>
            </a:r>
            <a:r>
              <a:rPr lang="en-US" baseline="0" dirty="0"/>
              <a:t> pull </a:t>
            </a:r>
            <a:r>
              <a:rPr lang="en-US" baseline="0" dirty="0" err="1"/>
              <a:t>asa-api</a:t>
            </a:r>
            <a:r>
              <a:rPr lang="en-US" baseline="0" dirty="0"/>
              <a:t>, </a:t>
            </a:r>
          </a:p>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2</a:t>
            </a:fld>
            <a:endParaRPr lang="en-US" dirty="0">
              <a:solidFill>
                <a:prstClr val="black"/>
              </a:solidFill>
            </a:endParaRPr>
          </a:p>
        </p:txBody>
      </p:sp>
      <p:sp>
        <p:nvSpPr>
          <p:cNvPr id="8" name="Date Placeholder 7"/>
          <p:cNvSpPr>
            <a:spLocks noGrp="1"/>
          </p:cNvSpPr>
          <p:nvPr>
            <p:ph type="dt" idx="11"/>
          </p:nvPr>
        </p:nvSpPr>
        <p:spPr/>
        <p:txBody>
          <a:bodyPr/>
          <a:lstStyle/>
          <a:p>
            <a:fld id="{82DCDF11-33AC-C346-AC61-B7EEFCE841E2}" type="datetime1">
              <a:rPr lang="en-US" smtClean="0"/>
              <a:t>3/8/17</a:t>
            </a:fld>
            <a:endParaRPr lang="en-US" dirty="0"/>
          </a:p>
        </p:txBody>
      </p:sp>
      <p:sp>
        <p:nvSpPr>
          <p:cNvPr id="9" name="Header Placeholder 8"/>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767975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90CF9433-7EC6-9744-8536-43054A1AD047}" type="datetime1">
              <a:rPr lang="en-US" smtClean="0"/>
              <a:t>3/8/17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34</a:t>
            </a:fld>
            <a:endParaRPr lang="en-US"/>
          </a:p>
        </p:txBody>
      </p:sp>
    </p:spTree>
    <p:extLst>
      <p:ext uri="{BB962C8B-B14F-4D97-AF65-F5344CB8AC3E}">
        <p14:creationId xmlns:p14="http://schemas.microsoft.com/office/powerpoint/2010/main" val="81208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39E3EF-7728-464C-BD3E-844BC429B6E9}" type="slidenum">
              <a:rPr lang="en-US" smtClean="0">
                <a:solidFill>
                  <a:prstClr val="black"/>
                </a:solidFill>
              </a:rPr>
              <a:pPr/>
              <a:t>35</a:t>
            </a:fld>
            <a:endParaRPr lang="en-US">
              <a:solidFill>
                <a:prstClr val="black"/>
              </a:solidFill>
            </a:endParaRPr>
          </a:p>
        </p:txBody>
      </p:sp>
      <p:sp>
        <p:nvSpPr>
          <p:cNvPr id="7" name="Date Placeholder 6"/>
          <p:cNvSpPr>
            <a:spLocks noGrp="1"/>
          </p:cNvSpPr>
          <p:nvPr>
            <p:ph type="dt" idx="11"/>
          </p:nvPr>
        </p:nvSpPr>
        <p:spPr/>
        <p:txBody>
          <a:bodyPr/>
          <a:lstStyle/>
          <a:p>
            <a:fld id="{915A7BF1-27B3-E847-BF63-60A26BBED1B0}" type="datetime1">
              <a:rPr lang="en-US" smtClean="0"/>
              <a:t>3/8/17</a:t>
            </a:fld>
            <a:endParaRPr lang="en-US"/>
          </a:p>
        </p:txBody>
      </p:sp>
      <p:sp>
        <p:nvSpPr>
          <p:cNvPr id="8" name="Header Placeholder 7"/>
          <p:cNvSpPr>
            <a:spLocks noGrp="1"/>
          </p:cNvSpPr>
          <p:nvPr>
            <p:ph type="hdr" sz="quarter" idx="12"/>
          </p:nvPr>
        </p:nvSpPr>
        <p:spPr/>
        <p:txBody>
          <a:bodyPr/>
          <a:lstStyle/>
          <a:p>
            <a:r>
              <a:rPr lang="en-US"/>
              <a:t>Cisco Live 2016</a:t>
            </a:r>
            <a:endParaRPr lang="en-US" dirty="0"/>
          </a:p>
        </p:txBody>
      </p:sp>
    </p:spTree>
    <p:extLst>
      <p:ext uri="{BB962C8B-B14F-4D97-AF65-F5344CB8AC3E}">
        <p14:creationId xmlns:p14="http://schemas.microsoft.com/office/powerpoint/2010/main" val="1350322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60616F19-3C39-F14D-A395-2982F1138BE1}" type="datetime1">
              <a:rPr lang="en-US" smtClean="0"/>
              <a:t>3/8/17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36</a:t>
            </a:fld>
            <a:endParaRPr lang="en-US"/>
          </a:p>
        </p:txBody>
      </p:sp>
    </p:spTree>
    <p:extLst>
      <p:ext uri="{BB962C8B-B14F-4D97-AF65-F5344CB8AC3E}">
        <p14:creationId xmlns:p14="http://schemas.microsoft.com/office/powerpoint/2010/main" val="966393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86BCF098-B0C8-6949-A07A-6A35E7B3D378}" type="datetime1">
              <a:rPr lang="en-US" smtClean="0"/>
              <a:t>3/8/17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38</a:t>
            </a:fld>
            <a:endParaRPr lang="en-US"/>
          </a:p>
        </p:txBody>
      </p:sp>
    </p:spTree>
    <p:extLst>
      <p:ext uri="{BB962C8B-B14F-4D97-AF65-F5344CB8AC3E}">
        <p14:creationId xmlns:p14="http://schemas.microsoft.com/office/powerpoint/2010/main" val="394247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DBD3649C-9BFC-2D44-8D43-34ADEA1DE55B}" type="datetime1">
              <a:rPr lang="en-US" smtClean="0"/>
              <a:t>3/8/17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39</a:t>
            </a:fld>
            <a:endParaRPr lang="en-US"/>
          </a:p>
        </p:txBody>
      </p:sp>
    </p:spTree>
    <p:extLst>
      <p:ext uri="{BB962C8B-B14F-4D97-AF65-F5344CB8AC3E}">
        <p14:creationId xmlns:p14="http://schemas.microsoft.com/office/powerpoint/2010/main" val="107746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40</a:t>
            </a:fld>
            <a:endParaRPr lang="en-US">
              <a:solidFill>
                <a:prstClr val="black"/>
              </a:solidFill>
            </a:endParaRPr>
          </a:p>
        </p:txBody>
      </p:sp>
      <p:sp>
        <p:nvSpPr>
          <p:cNvPr id="7" name="Date Placeholder 6"/>
          <p:cNvSpPr>
            <a:spLocks noGrp="1"/>
          </p:cNvSpPr>
          <p:nvPr>
            <p:ph type="dt" idx="11"/>
          </p:nvPr>
        </p:nvSpPr>
        <p:spPr/>
        <p:txBody>
          <a:bodyPr/>
          <a:lstStyle/>
          <a:p>
            <a:fld id="{FDED194D-A866-4776-B0F4-19E9A02935E2}" type="datetime1">
              <a:rPr lang="en-US" smtClean="0"/>
              <a:t>3/8/17</a:t>
            </a:fld>
            <a:endParaRPr lang="en-US"/>
          </a:p>
        </p:txBody>
      </p:sp>
      <p:sp>
        <p:nvSpPr>
          <p:cNvPr id="8" name="Header Placeholder 7"/>
          <p:cNvSpPr>
            <a:spLocks noGrp="1"/>
          </p:cNvSpPr>
          <p:nvPr>
            <p:ph type="hdr" sz="quarter" idx="12"/>
          </p:nvPr>
        </p:nvSpPr>
        <p:spPr/>
        <p:txBody>
          <a:bodyPr/>
          <a:lstStyle/>
          <a:p>
            <a:r>
              <a:rPr lang="en-US"/>
              <a:t>Cisco Live 2016</a:t>
            </a:r>
            <a:endParaRPr lang="en-US" dirty="0"/>
          </a:p>
        </p:txBody>
      </p:sp>
    </p:spTree>
    <p:extLst>
      <p:ext uri="{BB962C8B-B14F-4D97-AF65-F5344CB8AC3E}">
        <p14:creationId xmlns:p14="http://schemas.microsoft.com/office/powerpoint/2010/main" val="876142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will have computer</a:t>
            </a:r>
            <a:r>
              <a:rPr lang="en-US" baseline="0" dirty="0"/>
              <a:t> with </a:t>
            </a:r>
            <a:r>
              <a:rPr lang="en-US" baseline="0" dirty="0" err="1"/>
              <a:t>Anyconnect</a:t>
            </a:r>
            <a:r>
              <a:rPr lang="en-US" baseline="0" dirty="0"/>
              <a:t> to </a:t>
            </a:r>
            <a:r>
              <a:rPr lang="en-US" baseline="0" dirty="0" err="1"/>
              <a:t>dcloud</a:t>
            </a:r>
            <a:r>
              <a:rPr lang="en-US" baseline="0" dirty="0"/>
              <a:t> instance with IOSXR, IOSXE, IOS, NXOS, ASA devices.</a:t>
            </a:r>
          </a:p>
          <a:p>
            <a:endParaRPr lang="en-US" baseline="0" dirty="0"/>
          </a:p>
          <a:p>
            <a:r>
              <a:rPr lang="en-US" baseline="0" dirty="0"/>
              <a:t>Try out simple </a:t>
            </a:r>
            <a:r>
              <a:rPr lang="en-US" baseline="0" dirty="0" err="1"/>
              <a:t>ansible</a:t>
            </a:r>
            <a:r>
              <a:rPr lang="en-US" baseline="0" dirty="0"/>
              <a:t> core network modules for IOS/IOSXE/IOSXR/NXOS, and </a:t>
            </a:r>
            <a:r>
              <a:rPr lang="en-US" baseline="0" dirty="0" err="1"/>
              <a:t>asa-api</a:t>
            </a:r>
            <a:endParaRPr lang="en-US" baseline="0" dirty="0"/>
          </a:p>
          <a:p>
            <a:endParaRPr lang="en-US" baseline="0" dirty="0"/>
          </a:p>
          <a:p>
            <a:r>
              <a:rPr lang="en-US" baseline="0" dirty="0"/>
              <a:t>Clients need </a:t>
            </a:r>
          </a:p>
          <a:p>
            <a:r>
              <a:rPr lang="en-US" baseline="0" dirty="0"/>
              <a:t>Python, </a:t>
            </a:r>
            <a:r>
              <a:rPr lang="en-US" baseline="0" dirty="0" err="1"/>
              <a:t>ansible</a:t>
            </a:r>
            <a:r>
              <a:rPr lang="en-US" baseline="0" dirty="0"/>
              <a:t>, </a:t>
            </a:r>
            <a:r>
              <a:rPr lang="en-US" baseline="0" dirty="0" err="1"/>
              <a:t>pycsco</a:t>
            </a:r>
            <a:r>
              <a:rPr lang="en-US" baseline="0" dirty="0"/>
              <a:t>, </a:t>
            </a:r>
            <a:r>
              <a:rPr lang="en-US" baseline="0" dirty="0" err="1"/>
              <a:t>pyiosxr</a:t>
            </a:r>
            <a:r>
              <a:rPr lang="en-US" baseline="0" dirty="0"/>
              <a:t>, </a:t>
            </a:r>
            <a:r>
              <a:rPr lang="en-US" baseline="0" dirty="0" err="1"/>
              <a:t>netmiko</a:t>
            </a:r>
            <a:r>
              <a:rPr lang="en-US" baseline="0" dirty="0"/>
              <a:t> from pip</a:t>
            </a:r>
          </a:p>
          <a:p>
            <a:r>
              <a:rPr lang="en-US" baseline="0" dirty="0" err="1"/>
              <a:t>Git</a:t>
            </a:r>
            <a:r>
              <a:rPr lang="en-US" baseline="0" dirty="0"/>
              <a:t> pull </a:t>
            </a:r>
            <a:r>
              <a:rPr lang="en-US" baseline="0" dirty="0" err="1"/>
              <a:t>asa-api</a:t>
            </a:r>
            <a:r>
              <a:rPr lang="en-US" baseline="0" dirty="0"/>
              <a:t>, </a:t>
            </a:r>
          </a:p>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4</a:t>
            </a:fld>
            <a:endParaRPr lang="en-US" dirty="0">
              <a:solidFill>
                <a:prstClr val="black"/>
              </a:solidFill>
            </a:endParaRPr>
          </a:p>
        </p:txBody>
      </p:sp>
      <p:sp>
        <p:nvSpPr>
          <p:cNvPr id="8" name="Date Placeholder 7"/>
          <p:cNvSpPr>
            <a:spLocks noGrp="1"/>
          </p:cNvSpPr>
          <p:nvPr>
            <p:ph type="dt" idx="11"/>
          </p:nvPr>
        </p:nvSpPr>
        <p:spPr/>
        <p:txBody>
          <a:bodyPr/>
          <a:lstStyle/>
          <a:p>
            <a:fld id="{82DCDF11-33AC-C346-AC61-B7EEFCE841E2}" type="datetime1">
              <a:rPr lang="en-US" smtClean="0"/>
              <a:t>3/8/17</a:t>
            </a:fld>
            <a:endParaRPr lang="en-US" dirty="0"/>
          </a:p>
        </p:txBody>
      </p:sp>
      <p:sp>
        <p:nvSpPr>
          <p:cNvPr id="9" name="Header Placeholder 8"/>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105480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39E3EF-7728-464C-BD3E-844BC429B6E9}" type="slidenum">
              <a:rPr lang="en-US" smtClean="0">
                <a:solidFill>
                  <a:prstClr val="black"/>
                </a:solidFill>
              </a:rPr>
              <a:pPr/>
              <a:t>5</a:t>
            </a:fld>
            <a:endParaRPr lang="en-US">
              <a:solidFill>
                <a:prstClr val="black"/>
              </a:solidFill>
            </a:endParaRPr>
          </a:p>
        </p:txBody>
      </p:sp>
      <p:sp>
        <p:nvSpPr>
          <p:cNvPr id="8" name="Date Placeholder 7"/>
          <p:cNvSpPr>
            <a:spLocks noGrp="1"/>
          </p:cNvSpPr>
          <p:nvPr>
            <p:ph type="dt" idx="11"/>
          </p:nvPr>
        </p:nvSpPr>
        <p:spPr/>
        <p:txBody>
          <a:bodyPr/>
          <a:lstStyle/>
          <a:p>
            <a:fld id="{80B8E2C5-672D-674D-AE22-5C1206F71F7D}" type="datetime1">
              <a:rPr lang="en-US" smtClean="0"/>
              <a:t>3/8/17</a:t>
            </a:fld>
            <a:endParaRPr lang="en-US"/>
          </a:p>
        </p:txBody>
      </p:sp>
      <p:sp>
        <p:nvSpPr>
          <p:cNvPr id="9" name="Header Placeholder 8"/>
          <p:cNvSpPr>
            <a:spLocks noGrp="1"/>
          </p:cNvSpPr>
          <p:nvPr>
            <p:ph type="hdr" sz="quarter" idx="12"/>
          </p:nvPr>
        </p:nvSpPr>
        <p:spPr/>
        <p:txBody>
          <a:bodyPr/>
          <a:lstStyle/>
          <a:p>
            <a:r>
              <a:rPr lang="en-US"/>
              <a:t>Cisco Live 2016</a:t>
            </a:r>
            <a:endParaRPr lang="en-US" dirty="0"/>
          </a:p>
        </p:txBody>
      </p:sp>
    </p:spTree>
    <p:extLst>
      <p:ext uri="{BB962C8B-B14F-4D97-AF65-F5344CB8AC3E}">
        <p14:creationId xmlns:p14="http://schemas.microsoft.com/office/powerpoint/2010/main" val="1340885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Got permission</a:t>
            </a:r>
            <a:r>
              <a:rPr lang="en-US" baseline="0" dirty="0"/>
              <a:t> from Warren </a:t>
            </a:r>
            <a:r>
              <a:rPr lang="en-US" baseline="0" dirty="0" err="1"/>
              <a:t>Zweigart</a:t>
            </a:r>
            <a:r>
              <a:rPr lang="en-US" baseline="0" dirty="0"/>
              <a:t> &lt;</a:t>
            </a:r>
            <a:r>
              <a:rPr lang="en-US" baseline="0" dirty="0" err="1"/>
              <a:t>wzweigart@ansible.com</a:t>
            </a:r>
            <a:r>
              <a:rPr lang="en-US" baseline="0" dirty="0"/>
              <a:t>&gt;</a:t>
            </a:r>
          </a:p>
          <a:p>
            <a:endParaRPr lang="en-US" baseline="0" dirty="0"/>
          </a:p>
          <a:p>
            <a:r>
              <a:rPr lang="en-US" sz="900" u="sng" kern="1200" dirty="0">
                <a:solidFill>
                  <a:schemeClr val="tx1"/>
                </a:solidFill>
                <a:latin typeface="+mn-lt"/>
                <a:ea typeface="+mn-ea"/>
                <a:cs typeface="+mn-cs"/>
              </a:rPr>
              <a:t>https://</a:t>
            </a:r>
            <a:r>
              <a:rPr lang="en-US" sz="900" u="sng" kern="1200" dirty="0" err="1">
                <a:solidFill>
                  <a:schemeClr val="tx1"/>
                </a:solidFill>
                <a:latin typeface="+mn-lt"/>
                <a:ea typeface="+mn-ea"/>
                <a:cs typeface="+mn-cs"/>
              </a:rPr>
              <a:t>www.ansible.com</a:t>
            </a:r>
            <a:r>
              <a:rPr lang="en-US" sz="900" u="sng" kern="1200" dirty="0">
                <a:solidFill>
                  <a:schemeClr val="tx1"/>
                </a:solidFill>
                <a:latin typeface="+mn-lt"/>
                <a:ea typeface="+mn-ea"/>
                <a:cs typeface="+mn-cs"/>
              </a:rPr>
              <a:t>/logos</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576A5037-E034-6441-B4DF-5279AF7C8FCB}" type="datetime1">
              <a:rPr lang="en-US" smtClean="0"/>
              <a:t>3/8/17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8</a:t>
            </a:fld>
            <a:endParaRPr lang="en-US"/>
          </a:p>
        </p:txBody>
      </p:sp>
    </p:spTree>
    <p:extLst>
      <p:ext uri="{BB962C8B-B14F-4D97-AF65-F5344CB8AC3E}">
        <p14:creationId xmlns:p14="http://schemas.microsoft.com/office/powerpoint/2010/main" val="683140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Agentless- we cant load an</a:t>
            </a:r>
            <a:r>
              <a:rPr lang="en-US" baseline="0" dirty="0"/>
              <a:t> agent on most network devices</a:t>
            </a:r>
          </a:p>
          <a:p>
            <a:r>
              <a:rPr lang="en-US" baseline="0" dirty="0"/>
              <a:t>Server team was already on </a:t>
            </a:r>
            <a:r>
              <a:rPr lang="en-US" baseline="0" dirty="0" err="1"/>
              <a:t>ansible</a:t>
            </a:r>
            <a:r>
              <a:rPr lang="en-US" baseline="0" dirty="0"/>
              <a:t> for deployment and </a:t>
            </a:r>
          </a:p>
          <a:p>
            <a:r>
              <a:rPr lang="en-US" baseline="0" dirty="0"/>
              <a:t>Represented the </a:t>
            </a:r>
            <a:r>
              <a:rPr lang="en-US" baseline="0" dirty="0" err="1"/>
              <a:t>infrastrucure</a:t>
            </a:r>
            <a:r>
              <a:rPr lang="en-US" baseline="0" dirty="0"/>
              <a:t> as code – maintain the </a:t>
            </a:r>
            <a:r>
              <a:rPr lang="en-US" baseline="0" dirty="0" err="1"/>
              <a:t>yaml</a:t>
            </a:r>
            <a:r>
              <a:rPr lang="en-US" baseline="0" dirty="0"/>
              <a:t> and deploy via playbooks</a:t>
            </a:r>
          </a:p>
          <a:p>
            <a:r>
              <a:rPr lang="en-US" baseline="0" dirty="0"/>
              <a:t>Simple – can spin up users and developers in days or weeks</a:t>
            </a:r>
          </a:p>
          <a:p>
            <a:r>
              <a:rPr lang="en-US" baseline="0" dirty="0"/>
              <a:t>Community – there are modules for nearly everything you could need</a:t>
            </a:r>
          </a:p>
          <a:p>
            <a:r>
              <a:rPr lang="en-US" baseline="0" dirty="0"/>
              <a:t>Modular – chop up, add, remove, whatever its all open source</a:t>
            </a:r>
          </a:p>
          <a:p>
            <a:r>
              <a:rPr lang="en-US" baseline="0" dirty="0"/>
              <a:t>Leverage languages – python, </a:t>
            </a:r>
            <a:r>
              <a:rPr lang="en-US" baseline="0" dirty="0" err="1"/>
              <a:t>perl</a:t>
            </a:r>
            <a:r>
              <a:rPr lang="en-US" baseline="0" dirty="0"/>
              <a:t>, ruby, </a:t>
            </a:r>
            <a:r>
              <a:rPr lang="en-US" baseline="0" dirty="0" err="1"/>
              <a:t>tcl</a:t>
            </a:r>
            <a:r>
              <a:rPr lang="en-US" baseline="0" dirty="0"/>
              <a:t>, bash, whatever the endpoint can execute and return values</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BBDC9853-634A-0049-879F-1FB3BE2EAD08}" type="datetime1">
              <a:rPr lang="en-US" smtClean="0"/>
              <a:t>3/8/17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9</a:t>
            </a:fld>
            <a:endParaRPr lang="en-US"/>
          </a:p>
        </p:txBody>
      </p:sp>
    </p:spTree>
    <p:extLst>
      <p:ext uri="{BB962C8B-B14F-4D97-AF65-F5344CB8AC3E}">
        <p14:creationId xmlns:p14="http://schemas.microsoft.com/office/powerpoint/2010/main" val="390560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smtClean="0">
                <a:solidFill>
                  <a:schemeClr val="tx1"/>
                </a:solidFill>
                <a:effectLst/>
                <a:latin typeface="+mn-lt"/>
                <a:ea typeface="+mn-ea"/>
                <a:cs typeface="+mn-cs"/>
              </a:rPr>
              <a:t>Hosts:</a:t>
            </a:r>
            <a:r>
              <a:rPr lang="en-US" sz="900" b="0" i="0" kern="1200" dirty="0" smtClean="0">
                <a:solidFill>
                  <a:schemeClr val="tx1"/>
                </a:solidFill>
                <a:effectLst/>
                <a:latin typeface="+mn-lt"/>
                <a:ea typeface="+mn-ea"/>
                <a:cs typeface="+mn-cs"/>
              </a:rPr>
              <a:t> Remote machines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 manages.</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Groups:</a:t>
            </a:r>
            <a:r>
              <a:rPr lang="en-US" sz="900" b="0" i="0" kern="1200" dirty="0" smtClean="0">
                <a:solidFill>
                  <a:schemeClr val="tx1"/>
                </a:solidFill>
                <a:effectLst/>
                <a:latin typeface="+mn-lt"/>
                <a:ea typeface="+mn-ea"/>
                <a:cs typeface="+mn-cs"/>
              </a:rPr>
              <a:t> Group of hosts assigned to a pool that can be conveniently targeted and managed together.</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Inventory:</a:t>
            </a:r>
            <a:r>
              <a:rPr lang="en-US" sz="900" b="0" i="0" kern="1200" dirty="0" smtClean="0">
                <a:solidFill>
                  <a:schemeClr val="tx1"/>
                </a:solidFill>
                <a:effectLst/>
                <a:latin typeface="+mn-lt"/>
                <a:ea typeface="+mn-ea"/>
                <a:cs typeface="+mn-cs"/>
              </a:rPr>
              <a:t> File describing the Hosts and Groups in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Modules:</a:t>
            </a:r>
            <a:r>
              <a:rPr lang="en-US" sz="900" b="0" i="0" kern="1200" dirty="0" smtClean="0">
                <a:solidFill>
                  <a:schemeClr val="tx1"/>
                </a:solidFill>
                <a:effectLst/>
                <a:latin typeface="+mn-lt"/>
                <a:ea typeface="+mn-ea"/>
                <a:cs typeface="+mn-cs"/>
              </a:rPr>
              <a:t> Modules (also referred to as “task plugins” or “library plugins”) are the components that do the actual work in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 They are what gets executed in each playbook task.</a:t>
            </a:r>
            <a:br>
              <a:rPr lang="en-US" sz="900" b="0" i="0" kern="1200" dirty="0" smtClean="0">
                <a:solidFill>
                  <a:schemeClr val="tx1"/>
                </a:solidFill>
                <a:effectLst/>
                <a:latin typeface="+mn-lt"/>
                <a:ea typeface="+mn-ea"/>
                <a:cs typeface="+mn-cs"/>
              </a:rPr>
            </a:br>
            <a:endParaRPr lang="en-US" sz="900" b="0" i="0" kern="1200" dirty="0" smtClean="0">
              <a:solidFill>
                <a:schemeClr val="tx1"/>
              </a:solidFill>
              <a:effectLst/>
              <a:latin typeface="+mn-lt"/>
              <a:ea typeface="+mn-ea"/>
              <a:cs typeface="+mn-cs"/>
            </a:endParaRPr>
          </a:p>
          <a:p>
            <a:r>
              <a:rPr lang="en-US" sz="900" b="1" i="0" kern="1200" dirty="0" smtClean="0">
                <a:solidFill>
                  <a:schemeClr val="tx1"/>
                </a:solidFill>
                <a:effectLst/>
                <a:latin typeface="+mn-lt"/>
                <a:ea typeface="+mn-ea"/>
                <a:cs typeface="+mn-cs"/>
              </a:rPr>
              <a:t>Playbooks:</a:t>
            </a:r>
            <a:r>
              <a:rPr lang="en-US" sz="900" b="0" i="0" kern="1200" dirty="0" smtClean="0">
                <a:solidFill>
                  <a:schemeClr val="tx1"/>
                </a:solidFill>
                <a:effectLst/>
                <a:latin typeface="+mn-lt"/>
                <a:ea typeface="+mn-ea"/>
                <a:cs typeface="+mn-cs"/>
              </a:rPr>
              <a:t> A collection of plays which the </a:t>
            </a:r>
            <a:r>
              <a:rPr lang="en-US" sz="900" b="0" i="0" kern="1200" dirty="0" err="1" smtClean="0">
                <a:solidFill>
                  <a:schemeClr val="tx1"/>
                </a:solidFill>
                <a:effectLst/>
                <a:latin typeface="+mn-lt"/>
                <a:ea typeface="+mn-ea"/>
                <a:cs typeface="+mn-cs"/>
              </a:rPr>
              <a:t>Ansible</a:t>
            </a:r>
            <a:r>
              <a:rPr lang="en-US" sz="900" b="0" i="0" kern="1200" dirty="0" smtClean="0">
                <a:solidFill>
                  <a:schemeClr val="tx1"/>
                </a:solidFill>
                <a:effectLst/>
                <a:latin typeface="+mn-lt"/>
                <a:ea typeface="+mn-ea"/>
                <a:cs typeface="+mn-cs"/>
              </a:rPr>
              <a:t> Engine orchestrates, configures, administers, or deploys. These playbooks describe the policy to be executed to the host(s). People refer to these playbooks as “design plans” which are designed to be human- readable and are developed in a basic text language called YAML.</a:t>
            </a:r>
          </a:p>
          <a:p>
            <a:endParaRPr lang="en-US" sz="900" b="1" i="1" kern="1200" dirty="0" smtClean="0">
              <a:solidFill>
                <a:schemeClr val="tx1"/>
              </a:solidFill>
              <a:effectLst/>
              <a:latin typeface="+mn-lt"/>
              <a:ea typeface="+mn-ea"/>
              <a:cs typeface="+mn-cs"/>
            </a:endParaRPr>
          </a:p>
          <a:p>
            <a:endParaRPr lang="en-US" sz="900" b="1" i="1" kern="1200" dirty="0" smtClean="0">
              <a:solidFill>
                <a:schemeClr val="tx1"/>
              </a:solidFill>
              <a:effectLst/>
              <a:latin typeface="+mn-lt"/>
              <a:ea typeface="+mn-ea"/>
              <a:cs typeface="+mn-cs"/>
            </a:endParaRPr>
          </a:p>
          <a:p>
            <a:r>
              <a:rPr lang="en-US" sz="900" b="1" i="1" kern="1200" dirty="0" smtClean="0">
                <a:solidFill>
                  <a:schemeClr val="tx1"/>
                </a:solidFill>
                <a:effectLst/>
                <a:latin typeface="+mn-lt"/>
                <a:ea typeface="+mn-ea"/>
                <a:cs typeface="+mn-cs"/>
              </a:rPr>
              <a:t>Key Technical Concepts</a:t>
            </a:r>
          </a:p>
          <a:p>
            <a:r>
              <a:rPr lang="en-US" sz="900" b="1" i="0" kern="1200" dirty="0" smtClean="0">
                <a:solidFill>
                  <a:schemeClr val="tx1"/>
                </a:solidFill>
                <a:effectLst/>
                <a:latin typeface="+mn-lt"/>
                <a:ea typeface="+mn-ea"/>
                <a:cs typeface="+mn-cs"/>
              </a:rPr>
              <a:t>Playbooks</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Playbooks specify a list of tasks that are run in sequence across one or more hosts. Each task can also run multiple times with a variable taking a different value. Playbooks are expressed in YAML format.</a:t>
            </a:r>
          </a:p>
          <a:p>
            <a:r>
              <a:rPr lang="en-US" sz="900" b="1" i="0" kern="1200" dirty="0" smtClean="0">
                <a:solidFill>
                  <a:schemeClr val="tx1"/>
                </a:solidFill>
                <a:effectLst/>
                <a:latin typeface="+mn-lt"/>
                <a:ea typeface="+mn-ea"/>
                <a:cs typeface="+mn-cs"/>
              </a:rPr>
              <a:t>Inventory</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Inventory is the representation of information about hosts — what groups a host belongs to, the properties those groups and hosts have. A hierarchy of groups often results.</a:t>
            </a:r>
          </a:p>
          <a:p>
            <a:r>
              <a:rPr lang="en-US" sz="900" b="1" i="0" kern="1200" dirty="0" smtClean="0">
                <a:solidFill>
                  <a:schemeClr val="tx1"/>
                </a:solidFill>
                <a:effectLst/>
                <a:latin typeface="+mn-lt"/>
                <a:ea typeface="+mn-ea"/>
                <a:cs typeface="+mn-cs"/>
              </a:rPr>
              <a:t>Templates</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Templates allow you to generate configuration files from values set in various inventory properties. This means that you can store one template in source control that applies to many different environments.</a:t>
            </a:r>
          </a:p>
          <a:p>
            <a:r>
              <a:rPr lang="en-US" sz="900" b="1" i="0" kern="1200" dirty="0" smtClean="0">
                <a:solidFill>
                  <a:schemeClr val="tx1"/>
                </a:solidFill>
                <a:effectLst/>
                <a:latin typeface="+mn-lt"/>
                <a:ea typeface="+mn-ea"/>
                <a:cs typeface="+mn-cs"/>
              </a:rPr>
              <a:t>Roles</a:t>
            </a:r>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Roles are a way to encapsulate common tasks and properties for reuse, if you find yourself writing the same tasks in multiple playbooks, turn them into roles.</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4570223C-CD85-B54A-A67D-A5996B2B0DA4}" type="datetime1">
              <a:rPr lang="en-US" smtClean="0"/>
              <a:t>3/8/17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10</a:t>
            </a:fld>
            <a:endParaRPr lang="en-US" dirty="0"/>
          </a:p>
        </p:txBody>
      </p:sp>
    </p:spTree>
    <p:extLst>
      <p:ext uri="{BB962C8B-B14F-4D97-AF65-F5344CB8AC3E}">
        <p14:creationId xmlns:p14="http://schemas.microsoft.com/office/powerpoint/2010/main" val="71478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defTabSz="914400" eaLnBrk="1" fontAlgn="auto" latinLnBrk="0" hangingPunct="1">
              <a:lnSpc>
                <a:spcPct val="100000"/>
              </a:lnSpc>
              <a:spcBef>
                <a:spcPts val="0"/>
              </a:spcBef>
              <a:spcAft>
                <a:spcPts val="0"/>
              </a:spcAft>
              <a:buClrTx/>
              <a:buSzTx/>
              <a:buFontTx/>
              <a:buNone/>
              <a:tabLst/>
              <a:defRPr/>
            </a:pPr>
            <a:r>
              <a:rPr lang="en-US" dirty="0"/>
              <a:t>Likely</a:t>
            </a:r>
            <a:r>
              <a:rPr lang="en-US" baseline="0" dirty="0"/>
              <a:t> will skip</a:t>
            </a:r>
            <a:endParaRPr lang="en-US" dirty="0"/>
          </a:p>
        </p:txBody>
      </p:sp>
      <p:sp>
        <p:nvSpPr>
          <p:cNvPr id="4" name="Header Placeholder 3"/>
          <p:cNvSpPr>
            <a:spLocks noGrp="1"/>
          </p:cNvSpPr>
          <p:nvPr>
            <p:ph type="hdr" sz="quarter" idx="10"/>
          </p:nvPr>
        </p:nvSpPr>
        <p:spPr/>
        <p:txBody>
          <a:bodyPr/>
          <a:lstStyle/>
          <a:p>
            <a:r>
              <a:rPr lang="en-US"/>
              <a:t>Cisco Live 2016</a:t>
            </a:r>
            <a:endParaRPr lang="en-US" dirty="0"/>
          </a:p>
        </p:txBody>
      </p:sp>
      <p:sp>
        <p:nvSpPr>
          <p:cNvPr id="5" name="Date Placeholder 4"/>
          <p:cNvSpPr>
            <a:spLocks noGrp="1"/>
          </p:cNvSpPr>
          <p:nvPr>
            <p:ph type="dt" idx="11"/>
          </p:nvPr>
        </p:nvSpPr>
        <p:spPr/>
        <p:txBody>
          <a:bodyPr/>
          <a:lstStyle/>
          <a:p>
            <a:fld id="{F64D5E53-750D-334F-968B-C0D161B9571E}" type="datetime1">
              <a:rPr lang="en-US" smtClean="0"/>
              <a:t>3/8/17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14</a:t>
            </a:fld>
            <a:endParaRPr lang="en-US"/>
          </a:p>
        </p:txBody>
      </p:sp>
    </p:spTree>
    <p:extLst>
      <p:ext uri="{BB962C8B-B14F-4D97-AF65-F5344CB8AC3E}">
        <p14:creationId xmlns:p14="http://schemas.microsoft.com/office/powerpoint/2010/main" val="1670674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dirty="0" err="1">
                <a:solidFill>
                  <a:schemeClr val="tx1"/>
                </a:solidFill>
                <a:effectLst/>
                <a:latin typeface="+mn-lt"/>
                <a:ea typeface="ＭＳ Ｐゴシック" charset="0"/>
                <a:cs typeface="ＭＳ Ｐゴシック" charset="0"/>
              </a:rPr>
              <a:t>Cli</a:t>
            </a:r>
            <a:r>
              <a:rPr lang="en-US" sz="1200" b="0" i="0" kern="1200" dirty="0">
                <a:solidFill>
                  <a:schemeClr val="tx1"/>
                </a:solidFill>
                <a:effectLst/>
                <a:latin typeface="+mn-lt"/>
                <a:ea typeface="ＭＳ Ｐゴシック" charset="0"/>
                <a:cs typeface="ＭＳ Ｐゴシック" charset="0"/>
              </a:rPr>
              <a:t> is great,</a:t>
            </a:r>
            <a:r>
              <a:rPr lang="en-US" sz="1200" b="0" i="0" kern="1200" baseline="0" dirty="0">
                <a:solidFill>
                  <a:schemeClr val="tx1"/>
                </a:solidFill>
                <a:effectLst/>
                <a:latin typeface="+mn-lt"/>
                <a:ea typeface="ＭＳ Ｐゴシック" charset="0"/>
                <a:cs typeface="ＭＳ Ｐゴシック" charset="0"/>
              </a:rPr>
              <a:t> I love it and I have established a significant relationship with CLI over the past 20 years.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b="0" i="0" kern="1200" baseline="0" dirty="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baseline="0" dirty="0">
                <a:solidFill>
                  <a:schemeClr val="tx1"/>
                </a:solidFill>
                <a:effectLst/>
                <a:latin typeface="+mn-lt"/>
                <a:ea typeface="ＭＳ Ｐゴシック" charset="0"/>
                <a:cs typeface="ＭＳ Ｐゴシック" charset="0"/>
              </a:rPr>
              <a:t>However, it </a:t>
            </a:r>
            <a:r>
              <a:rPr lang="en-US" sz="1200" b="0" i="0" kern="1200" baseline="0" dirty="0" err="1">
                <a:solidFill>
                  <a:schemeClr val="tx1"/>
                </a:solidFill>
                <a:effectLst/>
                <a:latin typeface="+mn-lt"/>
                <a:ea typeface="ＭＳ Ｐゴシック" charset="0"/>
                <a:cs typeface="ＭＳ Ｐゴシック" charset="0"/>
              </a:rPr>
              <a:t>doesn</a:t>
            </a:r>
            <a:r>
              <a:rPr lang="uk-UA" sz="1200" b="0" i="0" kern="1200" baseline="0" dirty="0">
                <a:solidFill>
                  <a:schemeClr val="tx1"/>
                </a:solidFill>
                <a:effectLst/>
                <a:latin typeface="+mn-lt"/>
                <a:ea typeface="ＭＳ Ｐゴシック" charset="0"/>
                <a:cs typeface="ＭＳ Ｐゴシック" charset="0"/>
              </a:rPr>
              <a:t>’</a:t>
            </a:r>
            <a:r>
              <a:rPr lang="en-US" sz="1200" b="0" i="0" kern="1200" baseline="0" dirty="0">
                <a:solidFill>
                  <a:schemeClr val="tx1"/>
                </a:solidFill>
                <a:effectLst/>
                <a:latin typeface="+mn-lt"/>
                <a:ea typeface="ＭＳ Ｐゴシック" charset="0"/>
                <a:cs typeface="ＭＳ Ｐゴシック" charset="0"/>
              </a:rPr>
              <a:t>t fit well in the machine world.</a:t>
            </a:r>
            <a:endParaRPr lang="en-US" sz="1200" b="0" i="0" kern="1200" dirty="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b="0" i="0" kern="1200" dirty="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mn-lt"/>
                <a:ea typeface="ＭＳ Ｐゴシック" charset="0"/>
                <a:cs typeface="ＭＳ Ｐゴシック" charset="0"/>
              </a:rPr>
              <a:t>CLI scripting has several limitations including lack of transaction management, no structured error management and ever changing structure and syntax of commands that makes scripts fragile and costly to maintain. These are all side-effects of the basic fact that CLIs are designed to be used by humans and not an API for programmatic access.</a:t>
            </a: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solidFill>
                  <a:prstClr val="black"/>
                </a:solidFill>
              </a:rPr>
              <a:pPr>
                <a:defRPr/>
              </a:pPr>
              <a:t>16</a:t>
            </a:fld>
            <a:endParaRPr lang="en-US">
              <a:solidFill>
                <a:prstClr val="black"/>
              </a:solidFill>
            </a:endParaRPr>
          </a:p>
        </p:txBody>
      </p:sp>
    </p:spTree>
    <p:extLst>
      <p:ext uri="{BB962C8B-B14F-4D97-AF65-F5344CB8AC3E}">
        <p14:creationId xmlns:p14="http://schemas.microsoft.com/office/powerpoint/2010/main" val="17547880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hyperlink" Target="http://ciscolive.com/Online" TargetMode="External"/><Relationship Id="rId5" Type="http://schemas.openxmlformats.org/officeDocument/2006/relationships/hyperlink" Target="http://ciscolive.com/us" TargetMode="External"/><Relationship Id="rId1" Type="http://schemas.openxmlformats.org/officeDocument/2006/relationships/slideMaster" Target="../slideMasters/slideMaster1.xml"/><Relationship Id="rId2" Type="http://schemas.openxmlformats.org/officeDocument/2006/relationships/hyperlink" Target="CiscoLive.com/Online"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heme Graphic">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Rectangle 1"/>
          <p:cNvSpPr/>
          <p:nvPr userDrawn="1"/>
        </p:nvSpPr>
        <p:spPr bwMode="auto">
          <a:xfrm>
            <a:off x="0" y="0"/>
            <a:ext cx="9144000" cy="5143500"/>
          </a:xfrm>
          <a:prstGeom prst="rect">
            <a:avLst/>
          </a:prstGeom>
          <a:solidFill>
            <a:srgbClr val="000000"/>
          </a:solidFill>
          <a:ln w="12700" cap="flat">
            <a:noFill/>
            <a:miter lim="800000"/>
            <a:headEnd type="none" w="med" len="med"/>
            <a:tailEnd type="none" w="med" len="med"/>
          </a:ln>
        </p:spPr>
        <p:txBody>
          <a:bodyPr lIns="91440" tIns="45720" rIns="91440" bIns="45720" rtlCol="0" anchor="ctr"/>
          <a:lstStyle/>
          <a:p>
            <a:pPr algn="ctr" defTabSz="514350"/>
            <a:endParaRPr lang="en-AU" sz="1400" dirty="0" err="1" smtClean="0">
              <a:solidFill>
                <a:schemeClr val="bg1"/>
              </a:solidFill>
              <a:ea typeface="Arial" pitchFamily="-107" charset="0"/>
              <a:cs typeface="Arial" pitchFamily="-107" charset="0"/>
              <a:sym typeface="Arial" pitchFamily="-107" charset="0"/>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56982" y="3932215"/>
            <a:ext cx="2678250" cy="356616"/>
          </a:xfrm>
          <a:prstGeom prst="rect">
            <a:avLst/>
          </a:prstGeom>
          <a:ln>
            <a:noFill/>
          </a:ln>
        </p:spPr>
      </p:pic>
      <p:pic>
        <p:nvPicPr>
          <p:cNvPr id="6" name="Picture 5"/>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410081" y="398607"/>
            <a:ext cx="792595" cy="4200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514741" y="2192398"/>
            <a:ext cx="4114519" cy="758705"/>
          </a:xfrm>
          <a:prstGeom prst="rect">
            <a:avLst/>
          </a:prstGeom>
        </p:spPr>
      </p:pic>
      <p:pic>
        <p:nvPicPr>
          <p:cNvPr id="3" name="Picture 2"/>
          <p:cNvPicPr>
            <a:picLocks noChangeAspect="1"/>
          </p:cNvPicPr>
          <p:nvPr userDrawn="1"/>
        </p:nvPicPr>
        <p:blipFill rotWithShape="1">
          <a:blip r:embed="rId6" cstate="print">
            <a:extLst>
              <a:ext uri="{28A0092B-C50C-407E-A947-70E740481C1C}">
                <a14:useLocalDpi xmlns:a14="http://schemas.microsoft.com/office/drawing/2010/main" val="0"/>
              </a:ext>
            </a:extLst>
          </a:blip>
          <a:srcRect l="51990" t="17794" r="-2828" b="32722"/>
          <a:stretch/>
        </p:blipFill>
        <p:spPr>
          <a:xfrm>
            <a:off x="0" y="2695698"/>
            <a:ext cx="2514742" cy="2447801"/>
          </a:xfrm>
          <a:prstGeom prst="rect">
            <a:avLst/>
          </a:prstGeom>
        </p:spPr>
      </p:pic>
      <p:pic>
        <p:nvPicPr>
          <p:cNvPr id="8" name="Picture 7"/>
          <p:cNvPicPr>
            <a:picLocks noChangeAspect="1"/>
          </p:cNvPicPr>
          <p:nvPr userDrawn="1"/>
        </p:nvPicPr>
        <p:blipFill rotWithShape="1">
          <a:blip r:embed="rId6" cstate="print">
            <a:extLst>
              <a:ext uri="{28A0092B-C50C-407E-A947-70E740481C1C}">
                <a14:useLocalDpi xmlns:a14="http://schemas.microsoft.com/office/drawing/2010/main" val="0"/>
              </a:ext>
            </a:extLst>
          </a:blip>
          <a:srcRect l="46210" t="17999" r="-5711" b="36810"/>
          <a:stretch/>
        </p:blipFill>
        <p:spPr>
          <a:xfrm rot="10800000">
            <a:off x="6200774" y="-1"/>
            <a:ext cx="2943225" cy="2235401"/>
          </a:xfrm>
          <a:prstGeom prst="rect">
            <a:avLst/>
          </a:prstGeom>
        </p:spPr>
      </p:pic>
    </p:spTree>
    <p:extLst>
      <p:ext uri="{BB962C8B-B14F-4D97-AF65-F5344CB8AC3E}">
        <p14:creationId xmlns:p14="http://schemas.microsoft.com/office/powerpoint/2010/main" val="1303837713"/>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 with Title and Subtitl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12" name="Title 1"/>
          <p:cNvSpPr>
            <a:spLocks noGrp="1"/>
          </p:cNvSpPr>
          <p:nvPr>
            <p:ph type="title" hasCustomPrompt="1"/>
          </p:nvPr>
        </p:nvSpPr>
        <p:spPr>
          <a:xfrm>
            <a:off x="356616" y="384176"/>
            <a:ext cx="8513064" cy="434974"/>
          </a:xfrm>
        </p:spPr>
        <p:txBody>
          <a:bodyPr/>
          <a:lstStyle>
            <a:lvl1pPr>
              <a:defRPr baseline="0">
                <a:solidFill>
                  <a:schemeClr val="tx1"/>
                </a:solidFill>
              </a:defRPr>
            </a:lvl1pPr>
          </a:lstStyle>
          <a:p>
            <a:r>
              <a:rPr lang="en-US" dirty="0"/>
              <a:t>Slide Title</a:t>
            </a:r>
          </a:p>
        </p:txBody>
      </p:sp>
      <p:sp>
        <p:nvSpPr>
          <p:cNvPr id="13" name="Content Placeholder 4"/>
          <p:cNvSpPr>
            <a:spLocks noGrp="1"/>
          </p:cNvSpPr>
          <p:nvPr>
            <p:ph sz="quarter" idx="11"/>
          </p:nvPr>
        </p:nvSpPr>
        <p:spPr>
          <a:xfrm>
            <a:off x="356616" y="1241425"/>
            <a:ext cx="4069080" cy="309781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5"/>
          <p:cNvSpPr>
            <a:spLocks noGrp="1"/>
          </p:cNvSpPr>
          <p:nvPr>
            <p:ph type="body" sz="quarter" idx="12"/>
          </p:nvPr>
        </p:nvSpPr>
        <p:spPr>
          <a:xfrm>
            <a:off x="356616" y="819150"/>
            <a:ext cx="8513064" cy="381000"/>
          </a:xfrm>
        </p:spPr>
        <p:txBody>
          <a:bodyPr/>
          <a:lstStyle>
            <a:lvl1pPr marL="1785" indent="0">
              <a:buNone/>
              <a:defRPr>
                <a:solidFill>
                  <a:schemeClr val="tx1"/>
                </a:solidFill>
              </a:defRPr>
            </a:lvl1pPr>
          </a:lstStyle>
          <a:p>
            <a:pPr lvl="0"/>
            <a:r>
              <a:rPr lang="en-US"/>
              <a:t>Click to edit Master text styles</a:t>
            </a:r>
          </a:p>
        </p:txBody>
      </p:sp>
      <p:sp>
        <p:nvSpPr>
          <p:cNvPr id="15" name="Content Placeholder 6"/>
          <p:cNvSpPr>
            <a:spLocks noGrp="1"/>
          </p:cNvSpPr>
          <p:nvPr>
            <p:ph sz="quarter" idx="13"/>
          </p:nvPr>
        </p:nvSpPr>
        <p:spPr>
          <a:xfrm>
            <a:off x="4800600" y="1241425"/>
            <a:ext cx="4069080" cy="310963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7997893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3 Column Bullet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9" name="Title 1"/>
          <p:cNvSpPr>
            <a:spLocks noGrp="1"/>
          </p:cNvSpPr>
          <p:nvPr>
            <p:ph type="title"/>
          </p:nvPr>
        </p:nvSpPr>
        <p:spPr>
          <a:xfrm>
            <a:off x="356616" y="219456"/>
            <a:ext cx="8513064" cy="7654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lang="en-US" baseline="0" dirty="0">
                <a:solidFill>
                  <a:schemeClr val="tx1"/>
                </a:solidFill>
              </a:defRPr>
            </a:lvl1pPr>
          </a:lstStyle>
          <a:p>
            <a:pPr lvl="0"/>
            <a:r>
              <a:rPr lang="en-US"/>
              <a:t>Click to edit Master title style</a:t>
            </a:r>
            <a:endParaRPr lang="en-US" dirty="0"/>
          </a:p>
        </p:txBody>
      </p:sp>
      <p:sp>
        <p:nvSpPr>
          <p:cNvPr id="10" name="Content Placeholder 2"/>
          <p:cNvSpPr>
            <a:spLocks noGrp="1"/>
          </p:cNvSpPr>
          <p:nvPr>
            <p:ph idx="1"/>
          </p:nvPr>
        </p:nvSpPr>
        <p:spPr>
          <a:xfrm>
            <a:off x="356616" y="1100308"/>
            <a:ext cx="2743200" cy="3262760"/>
          </a:xfrm>
        </p:spPr>
        <p:txBody>
          <a:bodyPr lIns="91440" tIns="45720" rIns="91440" bIns="45720"/>
          <a:lstStyle>
            <a:lvl1pPr>
              <a:spcBef>
                <a:spcPts val="1200"/>
              </a:spcBef>
              <a:buClrTx/>
              <a:defRPr sz="1600">
                <a:solidFill>
                  <a:schemeClr val="tx1"/>
                </a:solidFill>
              </a:defRPr>
            </a:lvl1pPr>
            <a:lvl2pPr>
              <a:spcBef>
                <a:spcPts val="400"/>
              </a:spcBef>
              <a:defRPr sz="1400">
                <a:solidFill>
                  <a:schemeClr val="tx1"/>
                </a:solidFill>
              </a:defRPr>
            </a:lvl2pPr>
            <a:lvl3pPr>
              <a:spcBef>
                <a:spcPts val="200"/>
              </a:spcBef>
              <a:defRPr sz="1200">
                <a:solidFill>
                  <a:schemeClr val="tx1"/>
                </a:solidFill>
              </a:defRPr>
            </a:lvl3pPr>
            <a:lvl4pPr>
              <a:spcBef>
                <a:spcPts val="200"/>
              </a:spcBef>
              <a:defRPr sz="1050">
                <a:solidFill>
                  <a:schemeClr val="tx1"/>
                </a:solidFill>
              </a:defRPr>
            </a:lvl4pPr>
            <a:lvl5pPr>
              <a:spcBef>
                <a:spcPts val="675"/>
              </a:spcBef>
              <a:defRPr>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5"/>
          <p:cNvSpPr>
            <a:spLocks noGrp="1"/>
          </p:cNvSpPr>
          <p:nvPr>
            <p:ph type="body" sz="quarter" idx="10"/>
          </p:nvPr>
        </p:nvSpPr>
        <p:spPr>
          <a:xfrm>
            <a:off x="6126480" y="1100307"/>
            <a:ext cx="2743200" cy="3264861"/>
          </a:xfrm>
        </p:spPr>
        <p:txBody>
          <a:bodyPr lIns="91440" tIns="45720" rIns="91440" bIns="45720"/>
          <a:lstStyle>
            <a:lvl1pPr>
              <a:defRPr sz="1600">
                <a:solidFill>
                  <a:schemeClr val="tx1"/>
                </a:solidFill>
              </a:defRPr>
            </a:lvl1pPr>
            <a:lvl2pPr>
              <a:defRPr sz="1400">
                <a:solidFill>
                  <a:schemeClr val="tx1"/>
                </a:solidFill>
              </a:defRPr>
            </a:lvl2pPr>
            <a:lvl3pPr>
              <a:defRPr sz="1200">
                <a:solidFill>
                  <a:schemeClr val="tx1"/>
                </a:solidFill>
              </a:defRPr>
            </a:lvl3pPr>
            <a:lvl4pPr>
              <a:defRPr sz="1050">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7"/>
          <p:cNvSpPr>
            <a:spLocks noGrp="1"/>
          </p:cNvSpPr>
          <p:nvPr>
            <p:ph type="body" sz="quarter" idx="11"/>
          </p:nvPr>
        </p:nvSpPr>
        <p:spPr>
          <a:xfrm>
            <a:off x="3241548" y="1100307"/>
            <a:ext cx="2743200" cy="3264408"/>
          </a:xfrm>
        </p:spPr>
        <p:txBody>
          <a:bodyPr lIns="91440" tIns="45720" rIns="91440" bIns="45720"/>
          <a:lstStyle>
            <a:lvl1pPr>
              <a:defRPr sz="1600">
                <a:solidFill>
                  <a:schemeClr val="tx1"/>
                </a:solidFill>
              </a:defRPr>
            </a:lvl1pPr>
            <a:lvl2pPr>
              <a:defRPr sz="1400">
                <a:solidFill>
                  <a:schemeClr val="tx1"/>
                </a:solidFill>
              </a:defRPr>
            </a:lvl2pPr>
            <a:lvl3pPr>
              <a:defRPr sz="1200">
                <a:solidFill>
                  <a:schemeClr val="tx1"/>
                </a:solidFill>
              </a:defRPr>
            </a:lvl3pPr>
            <a:lvl4pPr>
              <a:defRPr sz="1050">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8581441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4 Heavy Graphic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6" name="Title 1"/>
          <p:cNvSpPr>
            <a:spLocks noGrp="1"/>
          </p:cNvSpPr>
          <p:nvPr>
            <p:ph type="title" hasCustomPrompt="1"/>
          </p:nvPr>
        </p:nvSpPr>
        <p:spPr>
          <a:xfrm>
            <a:off x="356616" y="155576"/>
            <a:ext cx="8513064" cy="434974"/>
          </a:xfrm>
        </p:spPr>
        <p:txBody>
          <a:bodyPr/>
          <a:lstStyle>
            <a:lvl1pPr marL="6251" indent="-6251" algn="l" defTabSz="457200" rtl="0" eaLnBrk="0" fontAlgn="base" hangingPunct="0">
              <a:lnSpc>
                <a:spcPct val="90000"/>
              </a:lnSpc>
              <a:spcBef>
                <a:spcPct val="0"/>
              </a:spcBef>
              <a:spcAft>
                <a:spcPct val="0"/>
              </a:spcAft>
              <a:defRPr lang="en-US" sz="2800" b="0" kern="1200" baseline="0" dirty="0">
                <a:solidFill>
                  <a:schemeClr val="tx1"/>
                </a:solidFill>
                <a:latin typeface="+mj-lt"/>
                <a:ea typeface="+mj-ea"/>
                <a:cs typeface="+mj-cs"/>
                <a:sym typeface="Arial" pitchFamily="34" charset="0"/>
              </a:defRPr>
            </a:lvl1pPr>
          </a:lstStyle>
          <a:p>
            <a:r>
              <a:rPr lang="en-US" dirty="0"/>
              <a:t>Slide Title</a:t>
            </a:r>
          </a:p>
        </p:txBody>
      </p:sp>
    </p:spTree>
    <p:extLst>
      <p:ext uri="{BB962C8B-B14F-4D97-AF65-F5344CB8AC3E}">
        <p14:creationId xmlns:p14="http://schemas.microsoft.com/office/powerpoint/2010/main" val="366475654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Subtitle 4 Heavy Graphic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12" name="Title 1"/>
          <p:cNvSpPr>
            <a:spLocks noGrp="1"/>
          </p:cNvSpPr>
          <p:nvPr>
            <p:ph type="title" hasCustomPrompt="1"/>
          </p:nvPr>
        </p:nvSpPr>
        <p:spPr>
          <a:xfrm>
            <a:off x="356616" y="155576"/>
            <a:ext cx="8513064" cy="434974"/>
          </a:xfrm>
        </p:spPr>
        <p:txBody>
          <a:bodyPr/>
          <a:lstStyle>
            <a:lvl1pPr>
              <a:defRPr baseline="0">
                <a:solidFill>
                  <a:schemeClr val="tx1"/>
                </a:solidFill>
              </a:defRPr>
            </a:lvl1pPr>
          </a:lstStyle>
          <a:p>
            <a:r>
              <a:rPr lang="en-US" dirty="0"/>
              <a:t>Slide Title</a:t>
            </a:r>
          </a:p>
        </p:txBody>
      </p:sp>
      <p:sp>
        <p:nvSpPr>
          <p:cNvPr id="13" name="Text Placeholder 5"/>
          <p:cNvSpPr>
            <a:spLocks noGrp="1"/>
          </p:cNvSpPr>
          <p:nvPr>
            <p:ph type="body" sz="quarter" idx="12"/>
          </p:nvPr>
        </p:nvSpPr>
        <p:spPr>
          <a:xfrm>
            <a:off x="356616" y="590550"/>
            <a:ext cx="8513064" cy="381000"/>
          </a:xfrm>
        </p:spPr>
        <p:txBody>
          <a:bodyPr/>
          <a:lstStyle>
            <a:lvl1pPr marL="1785" indent="0">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4004600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6" name="Text Placeholder 3"/>
          <p:cNvSpPr>
            <a:spLocks noGrp="1"/>
          </p:cNvSpPr>
          <p:nvPr>
            <p:ph type="body" sz="quarter" idx="14" hasCustomPrompt="1"/>
          </p:nvPr>
        </p:nvSpPr>
        <p:spPr>
          <a:xfrm>
            <a:off x="548640" y="3562350"/>
            <a:ext cx="5551460" cy="609600"/>
          </a:xfrm>
        </p:spPr>
        <p:txBody>
          <a:bodyPr/>
          <a:lstStyle>
            <a:lvl1pPr marL="1785" indent="0" algn="l">
              <a:spcBef>
                <a:spcPts val="0"/>
              </a:spcBef>
              <a:buNone/>
              <a:defRPr lang="en-US" sz="1400" kern="1200" dirty="0" smtClean="0">
                <a:solidFill>
                  <a:schemeClr val="tx1"/>
                </a:solidFill>
                <a:latin typeface="Arial" charset="0"/>
                <a:ea typeface="ＭＳ Ｐゴシック" charset="0"/>
                <a:cs typeface="ＭＳ Ｐゴシック" charset="0"/>
              </a:defRPr>
            </a:lvl1pPr>
          </a:lstStyle>
          <a:p>
            <a:pPr lvl="0"/>
            <a:r>
              <a:rPr lang="en-US" dirty="0"/>
              <a:t>Click to edit Source Name</a:t>
            </a:r>
          </a:p>
          <a:p>
            <a:pPr lvl="0"/>
            <a:r>
              <a:rPr lang="en-US" dirty="0"/>
              <a:t>Company Name</a:t>
            </a:r>
          </a:p>
        </p:txBody>
      </p:sp>
      <p:sp>
        <p:nvSpPr>
          <p:cNvPr id="9" name="Text Placeholder 4"/>
          <p:cNvSpPr>
            <a:spLocks noGrp="1"/>
          </p:cNvSpPr>
          <p:nvPr>
            <p:ph type="body" sz="quarter" idx="13" hasCustomPrompt="1"/>
          </p:nvPr>
        </p:nvSpPr>
        <p:spPr>
          <a:xfrm>
            <a:off x="356616" y="1600200"/>
            <a:ext cx="7795985" cy="1733550"/>
          </a:xfrm>
        </p:spPr>
        <p:txBody>
          <a:bodyPr/>
          <a:lstStyle>
            <a:lvl1pPr marL="173038" indent="-173038">
              <a:lnSpc>
                <a:spcPts val="3680"/>
              </a:lnSpc>
              <a:spcBef>
                <a:spcPts val="0"/>
              </a:spcBef>
              <a:buClr>
                <a:schemeClr val="accent1"/>
              </a:buClr>
              <a:buSzPct val="105000"/>
              <a:buFont typeface="Arial" panose="020B0604020202020204" pitchFamily="34" charset="0"/>
              <a:buNone/>
              <a:tabLst>
                <a:tab pos="173038" algn="l"/>
              </a:tabLst>
              <a:defRPr lang="en-US" sz="3200" b="0" i="1" kern="1200" dirty="0" smtClean="0">
                <a:solidFill>
                  <a:srgbClr val="000000"/>
                </a:solidFill>
                <a:latin typeface="+mj-lt"/>
                <a:ea typeface="+mj-ea"/>
                <a:cs typeface="+mj-cs"/>
                <a:sym typeface="Arial" pitchFamily="34" charset="0"/>
              </a:defRPr>
            </a:lvl1pPr>
          </a:lstStyle>
          <a:p>
            <a:pPr lvl="0"/>
            <a:r>
              <a:rPr lang="en-US" dirty="0"/>
              <a:t>“	Quote goes here.”</a:t>
            </a:r>
          </a:p>
        </p:txBody>
      </p:sp>
    </p:spTree>
    <p:extLst>
      <p:ext uri="{BB962C8B-B14F-4D97-AF65-F5344CB8AC3E}">
        <p14:creationId xmlns:p14="http://schemas.microsoft.com/office/powerpoint/2010/main" val="2556523343"/>
      </p:ext>
    </p:extLst>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83186636"/>
      </p:ext>
    </p:extLst>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1"/>
            <a:ext cx="8480388" cy="3952921"/>
          </a:xfrm>
          <a:prstGeom prst="rect">
            <a:avLst/>
          </a:prstGeom>
        </p:spPr>
        <p:txBody>
          <a:bodyPr vert="horz" lIns="91424" tIns="45712" rIns="91424" bIns="45712"/>
          <a:lstStyle>
            <a:lvl1pPr marL="0" indent="0" algn="ctr">
              <a:buNone/>
              <a:defRPr sz="1500" baseline="0">
                <a:latin typeface="+mn-lt"/>
                <a:cs typeface="CiscoSans ExtraLight"/>
              </a:defRPr>
            </a:lvl1pPr>
          </a:lstStyle>
          <a:p>
            <a:pPr lvl="0"/>
            <a:r>
              <a:rPr lang="en-US" noProof="0"/>
              <a:t>Click icon to add picture</a:t>
            </a:r>
            <a:endParaRPr lang="en-US" noProof="0" dirty="0"/>
          </a:p>
        </p:txBody>
      </p:sp>
      <p:sp>
        <p:nvSpPr>
          <p:cNvPr id="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774130515"/>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0"/>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457200">
              <a:defRPr/>
            </a:pPr>
            <a:endParaRPr lang="en-US" sz="1800">
              <a:solidFill>
                <a:srgbClr val="FFFFFF"/>
              </a:solidFill>
            </a:endParaRPr>
          </a:p>
        </p:txBody>
      </p:sp>
      <p:sp>
        <p:nvSpPr>
          <p:cNvPr id="5" name="Rectangle 4"/>
          <p:cNvSpPr/>
          <p:nvPr/>
        </p:nvSpPr>
        <p:spPr>
          <a:xfrm>
            <a:off x="1892300" y="3595688"/>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457200">
              <a:defRPr/>
            </a:pPr>
            <a:endParaRPr lang="en-US" sz="1800">
              <a:solidFill>
                <a:srgbClr val="FFFFFF"/>
              </a:solidFill>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11" name="Title 10"/>
          <p:cNvSpPr>
            <a:spLocks noGrp="1"/>
          </p:cNvSpPr>
          <p:nvPr>
            <p:ph type="title" hasCustomPrompt="1"/>
          </p:nvPr>
        </p:nvSpPr>
        <p:spPr>
          <a:xfrm>
            <a:off x="2065871" y="3655079"/>
            <a:ext cx="5074070" cy="628650"/>
          </a:xfrm>
        </p:spPr>
        <p:txBody>
          <a:bodyPr anchor="ctr"/>
          <a:lstStyle>
            <a:lvl1pPr>
              <a:defRPr sz="2000">
                <a:solidFill>
                  <a:srgbClr val="676767"/>
                </a:solidFill>
                <a:latin typeface="+mj-lt"/>
              </a:defRPr>
            </a:lvl1pPr>
          </a:lstStyle>
          <a:p>
            <a:r>
              <a:rPr lang="en-GB" dirty="0"/>
              <a:t>Click to edit title</a:t>
            </a:r>
            <a:endParaRPr lang="en-US" dirty="0"/>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9"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1724888760"/>
      </p:ext>
    </p:extLst>
  </p:cSld>
  <p:clrMapOvr>
    <a:overrideClrMapping bg1="dk1" tx1="lt1" bg2="dk2" tx2="lt2" accent1="accent1" accent2="accent2" accent3="accent3" accent4="accent4" accent5="accent5" accent6="accent6" hlink="hlink" folHlink="folHlink"/>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38"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
        <p:nvSpPr>
          <p:cNvPr id="4"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3372443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a:t>Click icon to add media</a:t>
            </a:r>
            <a:endParaRPr lang="en-US" noProof="0" dirty="0"/>
          </a:p>
        </p:txBody>
      </p:sp>
      <p:sp>
        <p:nvSpPr>
          <p:cNvPr id="4"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3224237075"/>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er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9"/>
          <p:cNvSpPr/>
          <p:nvPr userDrawn="1"/>
        </p:nvSpPr>
        <p:spPr bwMode="auto">
          <a:xfrm>
            <a:off x="0" y="0"/>
            <a:ext cx="9144000" cy="5143500"/>
          </a:xfrm>
          <a:prstGeom prst="rect">
            <a:avLst/>
          </a:prstGeom>
          <a:solidFill>
            <a:srgbClr val="000000"/>
          </a:solidFill>
          <a:ln w="12700" cap="flat">
            <a:noFill/>
            <a:miter lim="800000"/>
            <a:headEnd type="none" w="med" len="med"/>
            <a:tailEnd type="none" w="med" len="med"/>
          </a:ln>
        </p:spPr>
        <p:txBody>
          <a:bodyPr lIns="91440" tIns="45720" rIns="91440" bIns="45720" rtlCol="0" anchor="ctr"/>
          <a:lstStyle/>
          <a:p>
            <a:pPr algn="ctr" defTabSz="514350"/>
            <a:endParaRPr lang="en-AU" sz="1400" dirty="0" err="1" smtClean="0">
              <a:solidFill>
                <a:schemeClr val="bg1"/>
              </a:solidFill>
              <a:ea typeface="Arial" pitchFamily="-107" charset="0"/>
              <a:cs typeface="Arial" pitchFamily="-107" charset="0"/>
              <a:sym typeface="Arial" pitchFamily="-107" charset="0"/>
            </a:endParaRPr>
          </a:p>
        </p:txBody>
      </p:sp>
      <p:sp>
        <p:nvSpPr>
          <p:cNvPr id="2" name="Rectangle 2"/>
          <p:cNvSpPr>
            <a:spLocks noGrp="1" noChangeArrowheads="1"/>
          </p:cNvSpPr>
          <p:nvPr>
            <p:ph type="title" hasCustomPrompt="1"/>
          </p:nvPr>
        </p:nvSpPr>
        <p:spPr bwMode="white">
          <a:xfrm>
            <a:off x="336624" y="1489433"/>
            <a:ext cx="8416893" cy="1249508"/>
          </a:xfrm>
          <a:prstGeom prst="rect">
            <a:avLst/>
          </a:prstGeom>
          <a:noFill/>
          <a:ln w="12700">
            <a:noFill/>
            <a:miter lim="800000"/>
            <a:headEnd/>
            <a:tailEnd/>
          </a:ln>
          <a:effectLst/>
        </p:spPr>
        <p:txBody>
          <a:bodyPr lIns="91440" tIns="45720" rIns="91440" bIns="45720" anchor="b"/>
          <a:lstStyle>
            <a:lvl1pPr algn="l">
              <a:defRPr lang="en-US" sz="4000" i="0" kern="1200" dirty="0">
                <a:solidFill>
                  <a:schemeClr val="bg1"/>
                </a:solidFill>
                <a:latin typeface="+mn-lt"/>
                <a:ea typeface="+mn-ea"/>
                <a:cs typeface="+mn-cs"/>
                <a:sym typeface="Arial" pitchFamily="-107" charset="0"/>
              </a:defRPr>
            </a:lvl1pPr>
          </a:lstStyle>
          <a:p>
            <a:pPr lvl="0"/>
            <a:r>
              <a:rPr lang="en-US" dirty="0">
                <a:sym typeface="Arial" pitchFamily="-107" charset="0"/>
              </a:rPr>
              <a:t>Presentation Title</a:t>
            </a:r>
          </a:p>
        </p:txBody>
      </p:sp>
      <p:sp>
        <p:nvSpPr>
          <p:cNvPr id="9" name="Text Placeholder 8"/>
          <p:cNvSpPr>
            <a:spLocks noGrp="1"/>
          </p:cNvSpPr>
          <p:nvPr>
            <p:ph type="body" sz="quarter" idx="10" hasCustomPrompt="1"/>
          </p:nvPr>
        </p:nvSpPr>
        <p:spPr>
          <a:xfrm>
            <a:off x="352483" y="3376465"/>
            <a:ext cx="8416892" cy="336551"/>
          </a:xfrm>
        </p:spPr>
        <p:txBody>
          <a:bodyPr lIns="91440" tIns="45720" rIns="91440" bIns="45720" anchor="b"/>
          <a:lstStyle>
            <a:lvl1pPr marL="1785" indent="0" algn="l">
              <a:buNone/>
              <a:defRPr lang="en-US" sz="1600" kern="1200" dirty="0" smtClean="0">
                <a:solidFill>
                  <a:schemeClr val="bg1"/>
                </a:solidFill>
                <a:latin typeface="+mn-lt"/>
                <a:ea typeface="+mn-ea"/>
                <a:cs typeface="+mn-cs"/>
                <a:sym typeface="Arial" pitchFamily="34" charset="0"/>
              </a:defRPr>
            </a:lvl1pPr>
            <a:lvl2pPr marL="192881" indent="0">
              <a:buNone/>
              <a:defRPr/>
            </a:lvl2pPr>
            <a:lvl3pPr marL="386655" indent="0">
              <a:buNone/>
              <a:defRPr/>
            </a:lvl3pPr>
            <a:lvl4pPr marL="546497" indent="0">
              <a:buNone/>
              <a:defRPr/>
            </a:lvl4pPr>
            <a:lvl5pPr marL="706338" indent="0">
              <a:buNone/>
              <a:defRPr/>
            </a:lvl5pPr>
          </a:lstStyle>
          <a:p>
            <a:pPr lvl="0"/>
            <a:r>
              <a:rPr lang="en-US" dirty="0"/>
              <a:t>Presenter Name and Title</a:t>
            </a:r>
          </a:p>
        </p:txBody>
      </p:sp>
      <p:sp>
        <p:nvSpPr>
          <p:cNvPr id="4" name="Text Placeholder 3"/>
          <p:cNvSpPr>
            <a:spLocks noGrp="1"/>
          </p:cNvSpPr>
          <p:nvPr>
            <p:ph type="body" sz="quarter" idx="13" hasCustomPrompt="1"/>
          </p:nvPr>
        </p:nvSpPr>
        <p:spPr>
          <a:xfrm>
            <a:off x="352482" y="3722263"/>
            <a:ext cx="5221886" cy="250298"/>
          </a:xfrm>
        </p:spPr>
        <p:txBody>
          <a:bodyPr/>
          <a:lstStyle>
            <a:lvl1pPr marL="1785" indent="0">
              <a:buNone/>
              <a:defRPr sz="1200">
                <a:solidFill>
                  <a:schemeClr val="bg1"/>
                </a:solidFill>
              </a:defRPr>
            </a:lvl1pPr>
          </a:lstStyle>
          <a:p>
            <a:pPr lvl="0"/>
            <a:r>
              <a:rPr lang="en-US" dirty="0"/>
              <a:t>Session ID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5300" y="4696120"/>
            <a:ext cx="1111622" cy="204979"/>
          </a:xfrm>
          <a:prstGeom prst="rect">
            <a:avLst/>
          </a:prstGeom>
        </p:spPr>
      </p:pic>
      <p:pic>
        <p:nvPicPr>
          <p:cNvPr id="11" name="Picture 10"/>
          <p:cNvPicPr>
            <a:picLocks noChangeAspect="1"/>
          </p:cNvPicPr>
          <p:nvPr userDrawn="1"/>
        </p:nvPicPr>
        <p:blipFill rotWithShape="1">
          <a:blip r:embed="rId4" cstate="print">
            <a:extLst>
              <a:ext uri="{28A0092B-C50C-407E-A947-70E740481C1C}">
                <a14:useLocalDpi xmlns:a14="http://schemas.microsoft.com/office/drawing/2010/main" val="0"/>
              </a:ext>
            </a:extLst>
          </a:blip>
          <a:srcRect l="46210" t="17999" r="-5711" b="36810"/>
          <a:stretch/>
        </p:blipFill>
        <p:spPr>
          <a:xfrm rot="10800000">
            <a:off x="6200774" y="-1"/>
            <a:ext cx="2943225" cy="2235401"/>
          </a:xfrm>
          <a:prstGeom prst="rect">
            <a:avLst/>
          </a:prstGeom>
        </p:spPr>
      </p:pic>
    </p:spTree>
    <p:extLst>
      <p:ext uri="{BB962C8B-B14F-4D97-AF65-F5344CB8AC3E}">
        <p14:creationId xmlns:p14="http://schemas.microsoft.com/office/powerpoint/2010/main" val="128737551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valuation Layout">
    <p:spTree>
      <p:nvGrpSpPr>
        <p:cNvPr id="1" name=""/>
        <p:cNvGrpSpPr/>
        <p:nvPr/>
      </p:nvGrpSpPr>
      <p:grpSpPr>
        <a:xfrm>
          <a:off x="0" y="0"/>
          <a:ext cx="0" cy="0"/>
          <a:chOff x="0" y="0"/>
          <a:chExt cx="0" cy="0"/>
        </a:xfrm>
      </p:grpSpPr>
      <p:sp>
        <p:nvSpPr>
          <p:cNvPr id="12" name="Rectangle 11"/>
          <p:cNvSpPr/>
          <p:nvPr userDrawn="1"/>
        </p:nvSpPr>
        <p:spPr>
          <a:xfrm>
            <a:off x="356616" y="504248"/>
            <a:ext cx="6842579"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marL="6251" indent="-6251" defTabSz="457200" eaLnBrk="0" fontAlgn="base" hangingPunct="0">
              <a:lnSpc>
                <a:spcPct val="90000"/>
              </a:lnSpc>
              <a:spcBef>
                <a:spcPct val="0"/>
              </a:spcBef>
              <a:spcAft>
                <a:spcPct val="0"/>
              </a:spcAft>
            </a:pPr>
            <a:r>
              <a:rPr lang="en-US" sz="2800" dirty="0">
                <a:solidFill>
                  <a:srgbClr val="676767"/>
                </a:solidFill>
                <a:ea typeface="+mj-ea"/>
                <a:cs typeface="+mj-cs"/>
                <a:sym typeface="Arial" pitchFamily="34" charset="0"/>
              </a:rPr>
              <a:t>Complete Your Online Session Evaluation</a:t>
            </a:r>
          </a:p>
        </p:txBody>
      </p:sp>
      <p:sp>
        <p:nvSpPr>
          <p:cNvPr id="3" name="TextBox 2"/>
          <p:cNvSpPr txBox="1"/>
          <p:nvPr userDrawn="1"/>
        </p:nvSpPr>
        <p:spPr>
          <a:xfrm>
            <a:off x="4724400" y="3790950"/>
            <a:ext cx="4191000" cy="677621"/>
          </a:xfrm>
          <a:prstGeom prst="rect">
            <a:avLst/>
          </a:prstGeom>
          <a:noFill/>
        </p:spPr>
        <p:txBody>
          <a:bodyPr wrap="square" rtlCol="0">
            <a:spAutoFit/>
          </a:bodyPr>
          <a:lstStyle/>
          <a:p>
            <a:pPr defTabSz="914400">
              <a:lnSpc>
                <a:spcPct val="90000"/>
              </a:lnSpc>
              <a:spcBef>
                <a:spcPts val="600"/>
              </a:spcBef>
              <a:defRPr/>
            </a:pPr>
            <a:r>
              <a:rPr lang="en-US" sz="1400" dirty="0">
                <a:solidFill>
                  <a:srgbClr val="676767"/>
                </a:solidFill>
              </a:rPr>
              <a:t>Don’t forget: Cisco Live sessions will be available for viewing on-demand after the event at </a:t>
            </a:r>
            <a:r>
              <a:rPr lang="en-US" sz="1400" u="sng" dirty="0">
                <a:solidFill>
                  <a:srgbClr val="1F92D3"/>
                </a:solidFill>
                <a:hlinkClick r:id="rId2" action="ppaction://hlinkfile"/>
              </a:rPr>
              <a:t>CiscoLive.com/Online</a:t>
            </a:r>
            <a:endParaRPr lang="en-US" sz="1600" dirty="0">
              <a:solidFill>
                <a:srgbClr val="1F92D3"/>
              </a:solidFill>
              <a:ea typeface="ＭＳ Ｐゴシック" charset="0"/>
            </a:endParaRPr>
          </a:p>
        </p:txBody>
      </p:sp>
      <p:sp>
        <p:nvSpPr>
          <p:cNvPr id="7" name="Content Placeholder 2"/>
          <p:cNvSpPr txBox="1">
            <a:spLocks/>
          </p:cNvSpPr>
          <p:nvPr userDrawn="1"/>
        </p:nvSpPr>
        <p:spPr>
          <a:xfrm>
            <a:off x="353787" y="1077913"/>
            <a:ext cx="4119061" cy="2462213"/>
          </a:xfrm>
          <a:prstGeom prst="rect">
            <a:avLst/>
          </a:prstGeom>
        </p:spPr>
        <p:txBody>
          <a:bodyPr wrap="square">
            <a:spAutoFit/>
          </a:bodyPr>
          <a:lstStyle>
            <a:lvl1pPr marL="187523" indent="-185738" algn="l" rtl="0" eaLnBrk="0" fontAlgn="base" hangingPunct="0">
              <a:lnSpc>
                <a:spcPct val="90000"/>
              </a:lnSpc>
              <a:spcBef>
                <a:spcPts val="1200"/>
              </a:spcBef>
              <a:spcAft>
                <a:spcPct val="0"/>
              </a:spcAft>
              <a:buClr>
                <a:srgbClr val="0C65B7"/>
              </a:buClr>
              <a:buSzPct val="10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0" fontAlgn="base" hangingPunct="0">
              <a:lnSpc>
                <a:spcPct val="90000"/>
              </a:lnSpc>
              <a:spcBef>
                <a:spcPts val="400"/>
              </a:spcBef>
              <a:spcAft>
                <a:spcPct val="0"/>
              </a:spcAft>
              <a:buClr>
                <a:srgbClr val="0C65B7"/>
              </a:buClr>
              <a:buSzPct val="100000"/>
              <a:buFont typeface="Arial"/>
              <a:buChar char="–"/>
              <a:defRPr sz="1600">
                <a:solidFill>
                  <a:schemeClr val="tx1"/>
                </a:solidFill>
                <a:latin typeface="+mn-lt"/>
                <a:ea typeface="+mn-ea"/>
                <a:cs typeface="+mn-cs"/>
                <a:sym typeface="Arial" pitchFamily="34" charset="0"/>
              </a:defRPr>
            </a:lvl2pPr>
            <a:lvl3pPr marL="546497" indent="-159842" algn="l" rtl="0" eaLnBrk="0" fontAlgn="base" hangingPunct="0">
              <a:lnSpc>
                <a:spcPct val="90000"/>
              </a:lnSpc>
              <a:spcBef>
                <a:spcPts val="200"/>
              </a:spcBef>
              <a:spcAft>
                <a:spcPct val="0"/>
              </a:spcAft>
              <a:buClr>
                <a:srgbClr val="0C65B7"/>
              </a:buClr>
              <a:buSzPct val="10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0" fontAlgn="base" hangingPunct="0">
              <a:lnSpc>
                <a:spcPct val="90000"/>
              </a:lnSpc>
              <a:spcBef>
                <a:spcPts val="200"/>
              </a:spcBef>
              <a:spcAft>
                <a:spcPct val="0"/>
              </a:spcAft>
              <a:buClr>
                <a:srgbClr val="0C65B7"/>
              </a:buClr>
              <a:buSzPct val="100000"/>
              <a:buFont typeface="Arial" pitchFamily="34" charset="0"/>
              <a:buChar char="–"/>
              <a:defRPr sz="1100">
                <a:solidFill>
                  <a:schemeClr val="tx1"/>
                </a:solidFill>
                <a:latin typeface="+mn-lt"/>
                <a:ea typeface="+mn-ea"/>
                <a:cs typeface="+mn-cs"/>
                <a:sym typeface="Arial" pitchFamily="34" charset="0"/>
              </a:defRPr>
            </a:lvl4pPr>
            <a:lvl5pPr marL="773311" indent="-66973"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87523" indent="-185738" algn="l" defTabSz="457200" rtl="0" eaLnBrk="0" fontAlgn="base" latinLnBrk="0" hangingPunct="0">
              <a:lnSpc>
                <a:spcPct val="90000"/>
              </a:lnSpc>
              <a:spcBef>
                <a:spcPts val="1200"/>
              </a:spcBef>
              <a:spcAft>
                <a:spcPct val="0"/>
              </a:spcAft>
              <a:buClr>
                <a:srgbClr val="676767"/>
              </a:buClr>
              <a:buSzPct val="80000"/>
              <a:buFont typeface="Arial" panose="020B0604020202020204" pitchFamily="34" charset="0"/>
              <a:buChar char="•"/>
            </a:pPr>
            <a:r>
              <a:rPr lang="en-US" sz="2000" kern="1200" dirty="0">
                <a:solidFill>
                  <a:srgbClr val="676767"/>
                </a:solidFill>
                <a:latin typeface="+mn-lt"/>
                <a:ea typeface="+mn-ea"/>
                <a:cs typeface="+mn-cs"/>
                <a:sym typeface="Arial" pitchFamily="34" charset="0"/>
              </a:rPr>
              <a:t>Give us your feedback to be entered into a Daily Survey Drawing. A daily winner will receive a $750 Amazon gift card.</a:t>
            </a:r>
          </a:p>
          <a:p>
            <a:pPr marL="187523" indent="-185738" algn="l" defTabSz="457200" rtl="0" eaLnBrk="0" fontAlgn="base" latinLnBrk="0" hangingPunct="0">
              <a:lnSpc>
                <a:spcPct val="90000"/>
              </a:lnSpc>
              <a:spcBef>
                <a:spcPts val="1200"/>
              </a:spcBef>
              <a:spcAft>
                <a:spcPct val="0"/>
              </a:spcAft>
              <a:buClr>
                <a:srgbClr val="676767"/>
              </a:buClr>
              <a:buSzPct val="80000"/>
              <a:buFont typeface="Arial" panose="020B0604020202020204" pitchFamily="34" charset="0"/>
              <a:buChar char="•"/>
            </a:pPr>
            <a:r>
              <a:rPr lang="en-US" sz="2000" kern="1200" dirty="0">
                <a:solidFill>
                  <a:srgbClr val="676767"/>
                </a:solidFill>
                <a:latin typeface="+mn-lt"/>
                <a:ea typeface="+mn-ea"/>
                <a:cs typeface="+mn-cs"/>
                <a:sym typeface="Arial" pitchFamily="34" charset="0"/>
              </a:rPr>
              <a:t>Complete your session surveys through the Cisco Live mobile app or from the Session Catalog on </a:t>
            </a:r>
            <a:r>
              <a:rPr lang="en-US" sz="2000" u="sng" kern="1200" dirty="0">
                <a:solidFill>
                  <a:schemeClr val="accent1"/>
                </a:solidFill>
                <a:latin typeface="+mn-lt"/>
                <a:ea typeface="+mn-ea"/>
                <a:cs typeface="+mn-cs"/>
                <a:sym typeface="Arial" pitchFamily="34" charset="0"/>
              </a:rPr>
              <a:t>CiscoLive.com/us</a:t>
            </a:r>
            <a:r>
              <a:rPr lang="en-US" sz="2000" kern="1200" dirty="0">
                <a:solidFill>
                  <a:srgbClr val="676767"/>
                </a:solidFill>
                <a:latin typeface="+mn-lt"/>
                <a:ea typeface="+mn-ea"/>
                <a:cs typeface="+mn-cs"/>
                <a:sym typeface="Arial" pitchFamily="34" charset="0"/>
              </a:rPr>
              <a:t>.</a:t>
            </a:r>
          </a:p>
        </p:txBody>
      </p:sp>
      <p:sp>
        <p:nvSpPr>
          <p:cNvPr id="8"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10"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19167" y="1128177"/>
            <a:ext cx="3950208" cy="2633472"/>
          </a:xfrm>
          <a:prstGeom prst="rect">
            <a:avLst/>
          </a:prstGeom>
        </p:spPr>
      </p:pic>
      <p:sp>
        <p:nvSpPr>
          <p:cNvPr id="2" name="Rectangle 1">
            <a:hlinkClick r:id="rId4"/>
          </p:cNvPr>
          <p:cNvSpPr/>
          <p:nvPr userDrawn="1"/>
        </p:nvSpPr>
        <p:spPr bwMode="auto">
          <a:xfrm>
            <a:off x="4738254" y="4226128"/>
            <a:ext cx="1898073" cy="220559"/>
          </a:xfrm>
          <a:prstGeom prst="rect">
            <a:avLst/>
          </a:prstGeom>
          <a:noFill/>
          <a:ln w="12700" cap="flat">
            <a:noFill/>
            <a:miter lim="800000"/>
            <a:headEnd type="none" w="med" len="med"/>
            <a:tailEnd type="none" w="med" len="med"/>
          </a:ln>
        </p:spPr>
        <p:txBody>
          <a:bodyPr lIns="91440" tIns="45720" rIns="91440" bIns="45720" rtlCol="0" anchor="ctr"/>
          <a:lstStyle/>
          <a:p>
            <a:pPr algn="ctr" defTabSz="514350"/>
            <a:endParaRPr lang="en-US" sz="1400" dirty="0" err="1">
              <a:solidFill>
                <a:schemeClr val="bg1"/>
              </a:solidFill>
              <a:ea typeface="Arial" pitchFamily="-107" charset="0"/>
              <a:cs typeface="Arial" pitchFamily="-107" charset="0"/>
              <a:sym typeface="Arial" pitchFamily="-107" charset="0"/>
            </a:endParaRPr>
          </a:p>
        </p:txBody>
      </p:sp>
      <p:sp>
        <p:nvSpPr>
          <p:cNvPr id="9" name="Rectangle 8">
            <a:hlinkClick r:id="rId5"/>
          </p:cNvPr>
          <p:cNvSpPr/>
          <p:nvPr userDrawn="1"/>
        </p:nvSpPr>
        <p:spPr bwMode="auto">
          <a:xfrm>
            <a:off x="949036" y="3193612"/>
            <a:ext cx="2223655" cy="297733"/>
          </a:xfrm>
          <a:prstGeom prst="rect">
            <a:avLst/>
          </a:prstGeom>
          <a:noFill/>
          <a:ln w="12700" cap="flat">
            <a:noFill/>
            <a:miter lim="800000"/>
            <a:headEnd type="none" w="med" len="med"/>
            <a:tailEnd type="none" w="med" len="med"/>
          </a:ln>
        </p:spPr>
        <p:txBody>
          <a:bodyPr lIns="91440" tIns="45720" rIns="91440" bIns="45720" rtlCol="0" anchor="ctr"/>
          <a:lstStyle/>
          <a:p>
            <a:pPr algn="ctr" defTabSz="514350"/>
            <a:endParaRPr lang="en-US" sz="1400" dirty="0" err="1">
              <a:solidFill>
                <a:schemeClr val="bg1"/>
              </a:solidFill>
              <a:ea typeface="Arial" pitchFamily="-107" charset="0"/>
              <a:cs typeface="Arial" pitchFamily="-107" charset="0"/>
              <a:sym typeface="Arial" pitchFamily="-107" charset="0"/>
            </a:endParaRPr>
          </a:p>
        </p:txBody>
      </p:sp>
    </p:spTree>
    <p:extLst>
      <p:ext uri="{BB962C8B-B14F-4D97-AF65-F5344CB8AC3E}">
        <p14:creationId xmlns:p14="http://schemas.microsoft.com/office/powerpoint/2010/main" val="33614952"/>
      </p:ext>
    </p:extLst>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3" name="Rectangle 12"/>
          <p:cNvSpPr/>
          <p:nvPr userDrawn="1"/>
        </p:nvSpPr>
        <p:spPr bwMode="auto">
          <a:xfrm>
            <a:off x="0" y="0"/>
            <a:ext cx="9144000" cy="5143500"/>
          </a:xfrm>
          <a:prstGeom prst="rect">
            <a:avLst/>
          </a:prstGeom>
          <a:solidFill>
            <a:srgbClr val="000000"/>
          </a:solidFill>
          <a:ln w="12700" cap="flat">
            <a:noFill/>
            <a:miter lim="800000"/>
            <a:headEnd type="none" w="med" len="med"/>
            <a:tailEnd type="none" w="med" len="med"/>
          </a:ln>
        </p:spPr>
        <p:txBody>
          <a:bodyPr lIns="91440" tIns="45720" rIns="91440" bIns="45720" rtlCol="0" anchor="ctr"/>
          <a:lstStyle/>
          <a:p>
            <a:pPr algn="ctr" defTabSz="514350"/>
            <a:endParaRPr lang="en-AU" sz="1400" dirty="0" err="1" smtClean="0">
              <a:solidFill>
                <a:schemeClr val="bg1"/>
              </a:solidFill>
              <a:ea typeface="Arial" pitchFamily="-107" charset="0"/>
              <a:cs typeface="Arial" pitchFamily="-107" charset="0"/>
              <a:sym typeface="Arial" pitchFamily="-107" charset="0"/>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46210" t="17999" r="-5711" b="36810"/>
          <a:stretch/>
        </p:blipFill>
        <p:spPr>
          <a:xfrm rot="10800000">
            <a:off x="6200774" y="-1"/>
            <a:ext cx="2943225" cy="2235401"/>
          </a:xfrm>
          <a:prstGeom prst="rect">
            <a:avLst/>
          </a:prstGeom>
        </p:spPr>
      </p:pic>
      <p:sp>
        <p:nvSpPr>
          <p:cNvPr id="3" name="TextBox 2"/>
          <p:cNvSpPr txBox="1"/>
          <p:nvPr userDrawn="1"/>
        </p:nvSpPr>
        <p:spPr>
          <a:xfrm>
            <a:off x="359051" y="2135862"/>
            <a:ext cx="839419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6251" indent="-6251" defTabSz="914400" eaLnBrk="0" latinLnBrk="0" hangingPunct="0">
              <a:lnSpc>
                <a:spcPct val="90000"/>
              </a:lnSpc>
              <a:defRPr lang="en-US" sz="4000" b="0" i="0" dirty="0" smtClean="0">
                <a:solidFill>
                  <a:schemeClr val="bg1"/>
                </a:solidFill>
                <a:latin typeface="+mj-lt"/>
                <a:ea typeface="+mj-ea"/>
                <a:cs typeface="+mj-cs"/>
                <a:sym typeface="Arial" pitchFamily="34" charset="0"/>
              </a:defRPr>
            </a:lvl1pPr>
            <a:lvl2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a:lstStyle>
          <a:p>
            <a:pPr fontAlgn="base">
              <a:spcBef>
                <a:spcPct val="0"/>
              </a:spcBef>
              <a:spcAft>
                <a:spcPct val="0"/>
              </a:spcAft>
            </a:pPr>
            <a:r>
              <a:rPr dirty="0">
                <a:solidFill>
                  <a:srgbClr val="FFFFFF"/>
                </a:solidFill>
              </a:rPr>
              <a:t>Thank you</a:t>
            </a:r>
          </a:p>
        </p:txBody>
      </p:sp>
      <p:sp>
        <p:nvSpPr>
          <p:cNvPr id="6"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8"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1"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5300" y="4696120"/>
            <a:ext cx="1111622" cy="204979"/>
          </a:xfrm>
          <a:prstGeom prst="rect">
            <a:avLst/>
          </a:prstGeom>
        </p:spPr>
      </p:pic>
    </p:spTree>
    <p:extLst>
      <p:ext uri="{BB962C8B-B14F-4D97-AF65-F5344CB8AC3E}">
        <p14:creationId xmlns:p14="http://schemas.microsoft.com/office/powerpoint/2010/main" val="2605075934"/>
      </p:ext>
    </p:extLst>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Rectangle 5"/>
          <p:cNvSpPr/>
          <p:nvPr userDrawn="1"/>
        </p:nvSpPr>
        <p:spPr bwMode="auto">
          <a:xfrm>
            <a:off x="0" y="0"/>
            <a:ext cx="9144000" cy="5143500"/>
          </a:xfrm>
          <a:prstGeom prst="rect">
            <a:avLst/>
          </a:prstGeom>
          <a:solidFill>
            <a:srgbClr val="000000"/>
          </a:solidFill>
          <a:ln w="12700" cap="flat">
            <a:noFill/>
            <a:miter lim="800000"/>
            <a:headEnd type="none" w="med" len="med"/>
            <a:tailEnd type="none" w="med" len="med"/>
          </a:ln>
        </p:spPr>
        <p:txBody>
          <a:bodyPr lIns="91440" tIns="45720" rIns="91440" bIns="45720" rtlCol="0" anchor="ctr"/>
          <a:lstStyle/>
          <a:p>
            <a:pPr algn="ctr" defTabSz="514350"/>
            <a:endParaRPr lang="en-AU" sz="1400" dirty="0" err="1" smtClean="0">
              <a:solidFill>
                <a:schemeClr val="bg1"/>
              </a:solidFill>
              <a:ea typeface="Arial" pitchFamily="-107" charset="0"/>
              <a:cs typeface="Arial" pitchFamily="-107" charset="0"/>
              <a:sym typeface="Arial" pitchFamily="-107" charset="0"/>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51990" t="17794" r="-2828" b="32722"/>
          <a:stretch/>
        </p:blipFill>
        <p:spPr>
          <a:xfrm>
            <a:off x="0" y="2695698"/>
            <a:ext cx="2514742" cy="2447801"/>
          </a:xfrm>
          <a:prstGeom prst="rect">
            <a:avLst/>
          </a:prstGeom>
        </p:spPr>
      </p:pic>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46210" t="17999" r="-5711" b="36810"/>
          <a:stretch/>
        </p:blipFill>
        <p:spPr>
          <a:xfrm rot="10800000">
            <a:off x="6200774" y="-1"/>
            <a:ext cx="2943225" cy="2235401"/>
          </a:xfrm>
          <a:prstGeom prst="rect">
            <a:avLst/>
          </a:prstGeom>
        </p:spPr>
      </p:pic>
      <p:pic>
        <p:nvPicPr>
          <p:cNvPr id="10" name="Picture 9"/>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10081" y="398607"/>
            <a:ext cx="792595" cy="4200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14741" y="1924558"/>
            <a:ext cx="4114519" cy="1294385"/>
          </a:xfrm>
          <a:prstGeom prst="rect">
            <a:avLst/>
          </a:prstGeom>
        </p:spPr>
      </p:pic>
    </p:spTree>
    <p:extLst>
      <p:ext uri="{BB962C8B-B14F-4D97-AF65-F5344CB8AC3E}">
        <p14:creationId xmlns:p14="http://schemas.microsoft.com/office/powerpoint/2010/main" val="795676334"/>
      </p:ext>
    </p:extLst>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Segue Dem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Demo</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22"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9"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5" y="4782017"/>
            <a:ext cx="818628" cy="274320"/>
          </a:xfrm>
          <a:prstGeom prst="rect">
            <a:avLst/>
          </a:prstGeom>
        </p:spPr>
      </p:pic>
    </p:spTree>
    <p:extLst>
      <p:ext uri="{BB962C8B-B14F-4D97-AF65-F5344CB8AC3E}">
        <p14:creationId xmlns:p14="http://schemas.microsoft.com/office/powerpoint/2010/main" val="67052761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5"/>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
        <p:nvSpPr>
          <p:cNvPr id="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
        <p:nvSpPr>
          <p:cNvPr id="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Tree>
    <p:extLst>
      <p:ext uri="{BB962C8B-B14F-4D97-AF65-F5344CB8AC3E}">
        <p14:creationId xmlns:p14="http://schemas.microsoft.com/office/powerpoint/2010/main" val="178348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gu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w="9525">
            <a:noFill/>
            <a:miter lim="800000"/>
            <a:headEnd/>
            <a:tailEnd/>
          </a:ln>
          <a:effectLst/>
        </p:spPr>
      </p:pic>
      <p:sp>
        <p:nvSpPr>
          <p:cNvPr id="12" name="Rectangle 11"/>
          <p:cNvSpPr/>
          <p:nvPr userDrawn="1"/>
        </p:nvSpPr>
        <p:spPr bwMode="auto">
          <a:xfrm>
            <a:off x="0" y="0"/>
            <a:ext cx="9144000" cy="5143500"/>
          </a:xfrm>
          <a:prstGeom prst="rect">
            <a:avLst/>
          </a:prstGeom>
          <a:solidFill>
            <a:srgbClr val="000000"/>
          </a:solidFill>
          <a:ln w="12700" cap="flat">
            <a:noFill/>
            <a:miter lim="800000"/>
            <a:headEnd type="none" w="med" len="med"/>
            <a:tailEnd type="none" w="med" len="med"/>
          </a:ln>
        </p:spPr>
        <p:txBody>
          <a:bodyPr lIns="91440" tIns="45720" rIns="91440" bIns="45720" rtlCol="0" anchor="ctr"/>
          <a:lstStyle/>
          <a:p>
            <a:pPr algn="ctr" defTabSz="514350"/>
            <a:endParaRPr lang="en-AU" sz="1400" dirty="0" err="1" smtClean="0">
              <a:solidFill>
                <a:schemeClr val="bg1"/>
              </a:solidFill>
              <a:ea typeface="Arial" pitchFamily="-107" charset="0"/>
              <a:cs typeface="Arial" pitchFamily="-107" charset="0"/>
              <a:sym typeface="Arial" pitchFamily="-107" charset="0"/>
            </a:endParaRPr>
          </a:p>
        </p:txBody>
      </p:sp>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dirty="0">
                <a:solidFill>
                  <a:schemeClr val="bg1"/>
                </a:solidFill>
                <a:latin typeface="+mj-lt"/>
                <a:ea typeface="+mj-ea"/>
                <a:cs typeface="+mj-cs"/>
                <a:sym typeface="Arial" pitchFamily="34" charset="0"/>
              </a:defRPr>
            </a:lvl1pPr>
          </a:lstStyle>
          <a:p>
            <a:r>
              <a:rPr lang="en-US" dirty="0"/>
              <a:t>Segue/Chapter Slide</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1"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5300" y="4696120"/>
            <a:ext cx="1111622" cy="204979"/>
          </a:xfrm>
          <a:prstGeom prst="rect">
            <a:avLst/>
          </a:prstGeom>
        </p:spPr>
      </p:pic>
      <p:pic>
        <p:nvPicPr>
          <p:cNvPr id="14" name="Picture 13"/>
          <p:cNvPicPr>
            <a:picLocks noChangeAspect="1"/>
          </p:cNvPicPr>
          <p:nvPr userDrawn="1"/>
        </p:nvPicPr>
        <p:blipFill rotWithShape="1">
          <a:blip r:embed="rId4" cstate="print">
            <a:extLst>
              <a:ext uri="{28A0092B-C50C-407E-A947-70E740481C1C}">
                <a14:useLocalDpi xmlns:a14="http://schemas.microsoft.com/office/drawing/2010/main" val="0"/>
              </a:ext>
            </a:extLst>
          </a:blip>
          <a:srcRect l="46210" t="17999" r="-5711" b="36810"/>
          <a:stretch/>
        </p:blipFill>
        <p:spPr>
          <a:xfrm rot="10800000">
            <a:off x="6200774" y="-1"/>
            <a:ext cx="2943225" cy="2235401"/>
          </a:xfrm>
          <a:prstGeom prst="rect">
            <a:avLst/>
          </a:prstGeom>
        </p:spPr>
      </p:pic>
      <p:pic>
        <p:nvPicPr>
          <p:cNvPr id="16" name="Picture 15"/>
          <p:cNvPicPr>
            <a:picLocks noChangeAspect="1"/>
          </p:cNvPicPr>
          <p:nvPr userDrawn="1"/>
        </p:nvPicPr>
        <p:blipFill rotWithShape="1">
          <a:blip r:embed="rId4" cstate="print">
            <a:extLst>
              <a:ext uri="{28A0092B-C50C-407E-A947-70E740481C1C}">
                <a14:useLocalDpi xmlns:a14="http://schemas.microsoft.com/office/drawing/2010/main" val="0"/>
              </a:ext>
            </a:extLst>
          </a:blip>
          <a:srcRect l="43347" t="19464" b="48366"/>
          <a:stretch/>
        </p:blipFill>
        <p:spPr>
          <a:xfrm>
            <a:off x="-1" y="-83130"/>
            <a:ext cx="2802423" cy="1591297"/>
          </a:xfrm>
          <a:prstGeom prst="rect">
            <a:avLst/>
          </a:prstGeom>
        </p:spPr>
      </p:pic>
    </p:spTree>
    <p:extLst>
      <p:ext uri="{BB962C8B-B14F-4D97-AF65-F5344CB8AC3E}">
        <p14:creationId xmlns:p14="http://schemas.microsoft.com/office/powerpoint/2010/main" val="157033808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54283"/>
          </a:xfrm>
          <a:prstGeom prst="rect">
            <a:avLst/>
          </a:prstGeom>
        </p:spPr>
      </p:pic>
      <p:sp>
        <p:nvSpPr>
          <p:cNvPr id="16" name="Rectangle 15"/>
          <p:cNvSpPr/>
          <p:nvPr userDrawn="1"/>
        </p:nvSpPr>
        <p:spPr bwMode="auto">
          <a:xfrm>
            <a:off x="0" y="0"/>
            <a:ext cx="9144000" cy="5143500"/>
          </a:xfrm>
          <a:prstGeom prst="rect">
            <a:avLst/>
          </a:prstGeom>
          <a:solidFill>
            <a:srgbClr val="000000"/>
          </a:solidFill>
          <a:ln w="12700" cap="flat">
            <a:noFill/>
            <a:miter lim="800000"/>
            <a:headEnd type="none" w="med" len="med"/>
            <a:tailEnd type="none" w="med" len="med"/>
          </a:ln>
        </p:spPr>
        <p:txBody>
          <a:bodyPr lIns="91440" tIns="45720" rIns="91440" bIns="45720" rtlCol="0" anchor="ctr"/>
          <a:lstStyle/>
          <a:p>
            <a:pPr algn="ctr" defTabSz="514350"/>
            <a:endParaRPr lang="en-AU" sz="1400" dirty="0" err="1" smtClean="0">
              <a:solidFill>
                <a:schemeClr val="bg1"/>
              </a:solidFill>
              <a:ea typeface="Arial" pitchFamily="-107" charset="0"/>
              <a:cs typeface="Arial" pitchFamily="-107" charset="0"/>
              <a:sym typeface="Arial" pitchFamily="-107" charset="0"/>
            </a:endParaRP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0" name="Text Placeholder 3"/>
          <p:cNvSpPr>
            <a:spLocks noGrp="1"/>
          </p:cNvSpPr>
          <p:nvPr>
            <p:ph type="body" sz="quarter" idx="10" hasCustomPrompt="1"/>
          </p:nvPr>
        </p:nvSpPr>
        <p:spPr>
          <a:xfrm>
            <a:off x="303276" y="1347788"/>
            <a:ext cx="8277344" cy="2855608"/>
          </a:xfrm>
          <a:prstGeom prst="rect">
            <a:avLst/>
          </a:prstGeom>
        </p:spPr>
        <p:txBody>
          <a:bodyPr lIns="91420" tIns="45710" rIns="91420" bIns="45710">
            <a:noAutofit/>
          </a:bodyPr>
          <a:lstStyle>
            <a:lvl1pPr marL="280928" indent="-223792">
              <a:lnSpc>
                <a:spcPct val="95000"/>
              </a:lnSpc>
              <a:spcBef>
                <a:spcPts val="1110"/>
              </a:spcBef>
              <a:buClrTx/>
              <a:buSzPct val="80000"/>
              <a:buFont typeface="Arial"/>
              <a:buChar char="•"/>
              <a:defRPr sz="2000" b="0" i="0">
                <a:solidFill>
                  <a:schemeClr val="bg1"/>
                </a:solidFill>
                <a:latin typeface="+mn-lt"/>
                <a:cs typeface="CiscoSans ExtraLight"/>
              </a:defRPr>
            </a:lvl1pPr>
            <a:lvl2pPr marL="507895" indent="-215855">
              <a:lnSpc>
                <a:spcPct val="95000"/>
              </a:lnSpc>
              <a:spcBef>
                <a:spcPts val="450"/>
              </a:spcBef>
              <a:buClrTx/>
              <a:buSzPct val="80000"/>
              <a:buFont typeface="Arial"/>
              <a:buChar char="•"/>
              <a:defRPr sz="1800" b="0" i="0">
                <a:solidFill>
                  <a:schemeClr val="bg1"/>
                </a:solidFill>
                <a:latin typeface="+mn-lt"/>
                <a:cs typeface="CiscoSans ExtraLight"/>
              </a:defRPr>
            </a:lvl2pPr>
            <a:lvl3pPr marL="747558" indent="-171415">
              <a:buClrTx/>
              <a:buSzPct val="80000"/>
              <a:buFont typeface="Arial"/>
              <a:buChar char="•"/>
              <a:defRPr sz="1600" b="0" i="0">
                <a:solidFill>
                  <a:schemeClr val="bg1"/>
                </a:solidFill>
                <a:latin typeface="+mn-lt"/>
                <a:cs typeface="CiscoSans ExtraLight"/>
              </a:defRPr>
            </a:lvl3pPr>
            <a:lvl4pPr marL="911035" indent="-171415">
              <a:buClrTx/>
              <a:buSzPct val="80000"/>
              <a:buFont typeface="Arial"/>
              <a:buChar char="•"/>
              <a:defRPr sz="1400" b="0" i="0">
                <a:solidFill>
                  <a:schemeClr val="bg1"/>
                </a:solidFill>
                <a:latin typeface="+mn-lt"/>
                <a:cs typeface="CiscoSans ExtraLight"/>
              </a:defRPr>
            </a:lvl4pPr>
            <a:lvl5pPr marL="1082450" indent="-168240">
              <a:buClrTx/>
              <a:buSzPct val="80000"/>
              <a:buFont typeface="Arial"/>
              <a:buChar char="•"/>
              <a:defRPr sz="1200" b="0" i="0">
                <a:solidFill>
                  <a:schemeClr val="bg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itle Placeholder 5"/>
          <p:cNvSpPr>
            <a:spLocks noGrp="1"/>
          </p:cNvSpPr>
          <p:nvPr>
            <p:ph type="title"/>
          </p:nvPr>
        </p:nvSpPr>
        <p:spPr bwMode="auto">
          <a:xfrm>
            <a:off x="35661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a:solidFill>
                  <a:srgbClr val="FFFFFF"/>
                </a:solidFill>
              </a:defRPr>
            </a:lvl1pPr>
          </a:lstStyle>
          <a:p>
            <a:pPr lvl="0"/>
            <a:r>
              <a:rPr lang="en-US"/>
              <a:t>Click to edit Master title style</a:t>
            </a:r>
            <a:endParaRPr lang="en-GB" dirty="0"/>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pPr defTabSz="610744"/>
            <a:r>
              <a:rPr lang="en-US" smtClean="0">
                <a:ea typeface="ＭＳ Ｐゴシック" charset="0"/>
              </a:rPr>
              <a:t>DEVNET-1002</a:t>
            </a:r>
            <a:endParaRPr lang="en-US">
              <a:ea typeface="ＭＳ Ｐゴシック" charset="0"/>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5300" y="4696120"/>
            <a:ext cx="1111622" cy="204979"/>
          </a:xfrm>
          <a:prstGeom prst="rect">
            <a:avLst/>
          </a:prstGeom>
        </p:spPr>
      </p:pic>
      <p:pic>
        <p:nvPicPr>
          <p:cNvPr id="18" name="Picture 17"/>
          <p:cNvPicPr>
            <a:picLocks noChangeAspect="1"/>
          </p:cNvPicPr>
          <p:nvPr userDrawn="1"/>
        </p:nvPicPr>
        <p:blipFill rotWithShape="1">
          <a:blip r:embed="rId4" cstate="print">
            <a:extLst>
              <a:ext uri="{28A0092B-C50C-407E-A947-70E740481C1C}">
                <a14:useLocalDpi xmlns:a14="http://schemas.microsoft.com/office/drawing/2010/main" val="0"/>
              </a:ext>
            </a:extLst>
          </a:blip>
          <a:srcRect l="70249" t="22571" b="47900"/>
          <a:stretch/>
        </p:blipFill>
        <p:spPr>
          <a:xfrm rot="10800000">
            <a:off x="7672385" y="-1"/>
            <a:ext cx="1471613" cy="1460666"/>
          </a:xfrm>
          <a:prstGeom prst="rect">
            <a:avLst/>
          </a:prstGeom>
        </p:spPr>
      </p:pic>
    </p:spTree>
    <p:extLst>
      <p:ext uri="{BB962C8B-B14F-4D97-AF65-F5344CB8AC3E}">
        <p14:creationId xmlns:p14="http://schemas.microsoft.com/office/powerpoint/2010/main" val="23000485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2925" y="218947"/>
            <a:ext cx="8513064" cy="765432"/>
          </a:xfrm>
        </p:spPr>
        <p:txBody>
          <a:bodyPr/>
          <a:lstStyle>
            <a:lvl1pPr>
              <a:defRPr baseline="0"/>
            </a:lvl1pPr>
          </a:lstStyle>
          <a:p>
            <a:r>
              <a:rPr lang="en-US"/>
              <a:t>Click to edit Master title style</a:t>
            </a:r>
            <a:endParaRPr lang="en-US" dirty="0"/>
          </a:p>
        </p:txBody>
      </p:sp>
      <p:sp>
        <p:nvSpPr>
          <p:cNvPr id="5" name="Content Placeholder 4"/>
          <p:cNvSpPr>
            <a:spLocks noGrp="1"/>
          </p:cNvSpPr>
          <p:nvPr>
            <p:ph sz="quarter" idx="11"/>
          </p:nvPr>
        </p:nvSpPr>
        <p:spPr>
          <a:xfrm>
            <a:off x="352925" y="1077913"/>
            <a:ext cx="8513064" cy="339883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203272928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and Bullet">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6" name="Title 1"/>
          <p:cNvSpPr>
            <a:spLocks noGrp="1"/>
          </p:cNvSpPr>
          <p:nvPr>
            <p:ph type="title" hasCustomPrompt="1"/>
          </p:nvPr>
        </p:nvSpPr>
        <p:spPr>
          <a:xfrm>
            <a:off x="356616" y="384176"/>
            <a:ext cx="8513064" cy="434974"/>
          </a:xfrm>
        </p:spPr>
        <p:txBody>
          <a:bodyPr/>
          <a:lstStyle>
            <a:lvl1pPr>
              <a:defRPr baseline="0">
                <a:solidFill>
                  <a:schemeClr val="tx1"/>
                </a:solidFill>
              </a:defRPr>
            </a:lvl1pPr>
          </a:lstStyle>
          <a:p>
            <a:r>
              <a:rPr lang="en-US" dirty="0"/>
              <a:t>Slide Title</a:t>
            </a:r>
          </a:p>
        </p:txBody>
      </p:sp>
      <p:sp>
        <p:nvSpPr>
          <p:cNvPr id="9" name="Content Placeholder 4"/>
          <p:cNvSpPr>
            <a:spLocks noGrp="1"/>
          </p:cNvSpPr>
          <p:nvPr>
            <p:ph sz="quarter" idx="11"/>
          </p:nvPr>
        </p:nvSpPr>
        <p:spPr>
          <a:xfrm>
            <a:off x="356616" y="1241425"/>
            <a:ext cx="8513064" cy="29521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5"/>
          <p:cNvSpPr>
            <a:spLocks noGrp="1"/>
          </p:cNvSpPr>
          <p:nvPr>
            <p:ph type="body" sz="quarter" idx="12"/>
          </p:nvPr>
        </p:nvSpPr>
        <p:spPr>
          <a:xfrm>
            <a:off x="356616" y="819150"/>
            <a:ext cx="8513064" cy="381000"/>
          </a:xfrm>
        </p:spPr>
        <p:txBody>
          <a:bodyPr/>
          <a:lstStyle>
            <a:lvl1pPr marL="1785" indent="0">
              <a:buNone/>
              <a:defRPr lang="en-US" sz="1800" kern="1200" dirty="0" smtClean="0">
                <a:solidFill>
                  <a:schemeClr val="tx1"/>
                </a:solidFill>
                <a:latin typeface="+mn-lt"/>
                <a:ea typeface="+mn-ea"/>
                <a:cs typeface="+mn-cs"/>
                <a:sym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2581918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11" name="Title 1"/>
          <p:cNvSpPr>
            <a:spLocks noGrp="1"/>
          </p:cNvSpPr>
          <p:nvPr>
            <p:ph type="title"/>
          </p:nvPr>
        </p:nvSpPr>
        <p:spPr>
          <a:xfrm>
            <a:off x="356616" y="217715"/>
            <a:ext cx="8513064" cy="765432"/>
          </a:xfrm>
        </p:spPr>
        <p:txBody>
          <a:bodyPr/>
          <a:lstStyle/>
          <a:p>
            <a:r>
              <a:rPr lang="en-US"/>
              <a:t>Click to edit Master title style</a:t>
            </a:r>
            <a:endParaRPr lang="en-US" dirty="0"/>
          </a:p>
        </p:txBody>
      </p:sp>
    </p:spTree>
    <p:extLst>
      <p:ext uri="{BB962C8B-B14F-4D97-AF65-F5344CB8AC3E}">
        <p14:creationId xmlns:p14="http://schemas.microsoft.com/office/powerpoint/2010/main" val="64552881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5" name="Title 1"/>
          <p:cNvSpPr>
            <a:spLocks noGrp="1"/>
          </p:cNvSpPr>
          <p:nvPr>
            <p:ph type="title" hasCustomPrompt="1"/>
          </p:nvPr>
        </p:nvSpPr>
        <p:spPr>
          <a:xfrm>
            <a:off x="356616" y="384048"/>
            <a:ext cx="8513064" cy="434974"/>
          </a:xfrm>
        </p:spPr>
        <p:txBody>
          <a:bodyPr/>
          <a:lstStyle>
            <a:lvl1pPr>
              <a:defRPr baseline="0">
                <a:solidFill>
                  <a:schemeClr val="tx1"/>
                </a:solidFill>
              </a:defRPr>
            </a:lvl1pPr>
          </a:lstStyle>
          <a:p>
            <a:r>
              <a:rPr lang="en-US" dirty="0"/>
              <a:t>Slide Title</a:t>
            </a:r>
          </a:p>
        </p:txBody>
      </p:sp>
      <p:sp>
        <p:nvSpPr>
          <p:cNvPr id="6" name="Text Placeholder 5"/>
          <p:cNvSpPr>
            <a:spLocks noGrp="1"/>
          </p:cNvSpPr>
          <p:nvPr>
            <p:ph type="body" sz="quarter" idx="12"/>
          </p:nvPr>
        </p:nvSpPr>
        <p:spPr>
          <a:xfrm>
            <a:off x="356616" y="822960"/>
            <a:ext cx="8513064" cy="381000"/>
          </a:xfrm>
        </p:spPr>
        <p:txBody>
          <a:bodyPr/>
          <a:lstStyle>
            <a:lvl1pPr marL="1785" indent="0">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4198467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a:ea typeface="ＭＳ Ｐゴシック" charset="0"/>
            </a:endParaRPr>
          </a:p>
        </p:txBody>
      </p:sp>
      <p:sp>
        <p:nvSpPr>
          <p:cNvPr id="9" name="Title 1"/>
          <p:cNvSpPr>
            <a:spLocks noGrp="1"/>
          </p:cNvSpPr>
          <p:nvPr>
            <p:ph type="title"/>
          </p:nvPr>
        </p:nvSpPr>
        <p:spPr>
          <a:xfrm>
            <a:off x="356616" y="218947"/>
            <a:ext cx="8513064" cy="765432"/>
          </a:xfrm>
        </p:spPr>
        <p:txBody>
          <a:bodyPr/>
          <a:lstStyle>
            <a:lvl1pPr>
              <a:defRPr baseline="0">
                <a:solidFill>
                  <a:schemeClr val="tx1"/>
                </a:solidFill>
              </a:defRPr>
            </a:lvl1pPr>
          </a:lstStyle>
          <a:p>
            <a:r>
              <a:rPr lang="en-US"/>
              <a:t>Click to edit Master title style</a:t>
            </a:r>
            <a:endParaRPr lang="en-US" dirty="0"/>
          </a:p>
        </p:txBody>
      </p:sp>
      <p:sp>
        <p:nvSpPr>
          <p:cNvPr id="10" name="Content Placeholder 4"/>
          <p:cNvSpPr>
            <a:spLocks noGrp="1"/>
          </p:cNvSpPr>
          <p:nvPr>
            <p:ph sz="quarter" idx="11"/>
          </p:nvPr>
        </p:nvSpPr>
        <p:spPr>
          <a:xfrm>
            <a:off x="356616" y="1077912"/>
            <a:ext cx="4069080" cy="32579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5"/>
          <p:cNvSpPr>
            <a:spLocks noGrp="1"/>
          </p:cNvSpPr>
          <p:nvPr>
            <p:ph sz="quarter" idx="12"/>
          </p:nvPr>
        </p:nvSpPr>
        <p:spPr>
          <a:xfrm>
            <a:off x="4800600" y="1077913"/>
            <a:ext cx="4069080" cy="325345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26057104"/>
      </p:ext>
    </p:extLst>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userDrawn="1">
            <p:ph type="title"/>
          </p:nvPr>
        </p:nvSpPr>
        <p:spPr bwMode="auto">
          <a:xfrm>
            <a:off x="356616" y="217715"/>
            <a:ext cx="8513064" cy="76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a:sym typeface="Arial" pitchFamily="34" charset="0"/>
              </a:rPr>
              <a:t>Slide Title</a:t>
            </a:r>
          </a:p>
        </p:txBody>
      </p:sp>
      <p:sp>
        <p:nvSpPr>
          <p:cNvPr id="1027" name="Rectangle 3"/>
          <p:cNvSpPr>
            <a:spLocks noGrp="1" noChangeArrowheads="1"/>
          </p:cNvSpPr>
          <p:nvPr userDrawn="1">
            <p:ph type="body" idx="1"/>
          </p:nvPr>
        </p:nvSpPr>
        <p:spPr bwMode="auto">
          <a:xfrm>
            <a:off x="356616" y="1079426"/>
            <a:ext cx="8513064" cy="330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3"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
        <p:nvSpPr>
          <p:cNvPr id="2"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
        <p:nvSpPr>
          <p:cNvPr id="9"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000000"/>
                </a:solidFill>
                <a:ea typeface="ＭＳ Ｐゴシック" charset="0"/>
                <a:cs typeface="CiscoSans Thin"/>
              </a:rPr>
              <a:t>© 2017  Cisco and/or its affiliates. All rights reserved.   Cisco Public</a:t>
            </a:r>
          </a:p>
        </p:txBody>
      </p:sp>
      <p:pic>
        <p:nvPicPr>
          <p:cNvPr id="8" name="Picture 7"/>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495303" y="4696120"/>
            <a:ext cx="1111616" cy="204979"/>
          </a:xfrm>
          <a:prstGeom prst="rect">
            <a:avLst/>
          </a:prstGeom>
        </p:spPr>
      </p:pic>
    </p:spTree>
    <p:extLst>
      <p:ext uri="{BB962C8B-B14F-4D97-AF65-F5344CB8AC3E}">
        <p14:creationId xmlns:p14="http://schemas.microsoft.com/office/powerpoint/2010/main" val="14670115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701" r:id="rId6"/>
    <p:sldLayoutId id="2147483702" r:id="rId7"/>
    <p:sldLayoutId id="2147483703" r:id="rId8"/>
    <p:sldLayoutId id="2147483704" r:id="rId9"/>
    <p:sldLayoutId id="2147483705" r:id="rId10"/>
    <p:sldLayoutId id="2147483706" r:id="rId11"/>
    <p:sldLayoutId id="2147483708" r:id="rId12"/>
    <p:sldLayoutId id="2147483707" r:id="rId13"/>
    <p:sldLayoutId id="2147483709"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10" r:id="rId23"/>
    <p:sldLayoutId id="2147483711" r:id="rId24"/>
  </p:sldLayoutIdLst>
  <p:transition/>
  <p:hf hdr="0" dt="0"/>
  <p:txStyles>
    <p:titleStyle>
      <a:lvl1pPr marL="6251" indent="-6251" algn="l" rtl="0" eaLnBrk="1" fontAlgn="base" hangingPunct="1">
        <a:lnSpc>
          <a:spcPct val="90000"/>
        </a:lnSpc>
        <a:spcBef>
          <a:spcPct val="0"/>
        </a:spcBef>
        <a:spcAft>
          <a:spcPct val="0"/>
        </a:spcAft>
        <a:defRPr lang="en-US" sz="2800" b="0" kern="1200" dirty="0" smtClean="0">
          <a:solidFill>
            <a:schemeClr val="tx1"/>
          </a:solidFill>
          <a:latin typeface="+mj-lt"/>
          <a:ea typeface="+mj-ea"/>
          <a:cs typeface="+mj-cs"/>
          <a:sym typeface="Arial" pitchFamily="34" charset="0"/>
        </a:defRPr>
      </a:lvl1pPr>
      <a:lvl2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p:titleStyle>
    <p:body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p:bodyStyle>
    <p:otherStyle>
      <a:defPPr>
        <a:defRPr lang="en-US"/>
      </a:defPPr>
      <a:lvl1pPr marL="0" algn="l" defTabSz="257175" rtl="0" eaLnBrk="1" latinLnBrk="0" hangingPunct="1">
        <a:defRPr sz="1000" kern="1200">
          <a:solidFill>
            <a:schemeClr val="tx1"/>
          </a:solidFill>
          <a:latin typeface="+mn-lt"/>
          <a:ea typeface="+mn-ea"/>
          <a:cs typeface="+mn-cs"/>
        </a:defRPr>
      </a:lvl1pPr>
      <a:lvl2pPr marL="257175" algn="l" defTabSz="257175" rtl="0" eaLnBrk="1" latinLnBrk="0" hangingPunct="1">
        <a:defRPr sz="1000" kern="1200">
          <a:solidFill>
            <a:schemeClr val="tx1"/>
          </a:solidFill>
          <a:latin typeface="+mn-lt"/>
          <a:ea typeface="+mn-ea"/>
          <a:cs typeface="+mn-cs"/>
        </a:defRPr>
      </a:lvl2pPr>
      <a:lvl3pPr marL="514350" algn="l" defTabSz="257175" rtl="0" eaLnBrk="1" latinLnBrk="0" hangingPunct="1">
        <a:defRPr sz="1000" kern="1200">
          <a:solidFill>
            <a:schemeClr val="tx1"/>
          </a:solidFill>
          <a:latin typeface="+mn-lt"/>
          <a:ea typeface="+mn-ea"/>
          <a:cs typeface="+mn-cs"/>
        </a:defRPr>
      </a:lvl3pPr>
      <a:lvl4pPr marL="771525" algn="l" defTabSz="257175" rtl="0" eaLnBrk="1" latinLnBrk="0" hangingPunct="1">
        <a:defRPr sz="1000" kern="1200">
          <a:solidFill>
            <a:schemeClr val="tx1"/>
          </a:solidFill>
          <a:latin typeface="+mn-lt"/>
          <a:ea typeface="+mn-ea"/>
          <a:cs typeface="+mn-cs"/>
        </a:defRPr>
      </a:lvl4pPr>
      <a:lvl5pPr marL="1028700" algn="l" defTabSz="257175" rtl="0" eaLnBrk="1" latinLnBrk="0" hangingPunct="1">
        <a:defRPr sz="1000" kern="1200">
          <a:solidFill>
            <a:schemeClr val="tx1"/>
          </a:solidFill>
          <a:latin typeface="+mn-lt"/>
          <a:ea typeface="+mn-ea"/>
          <a:cs typeface="+mn-cs"/>
        </a:defRPr>
      </a:lvl5pPr>
      <a:lvl6pPr marL="1285875" algn="l" defTabSz="257175" rtl="0" eaLnBrk="1" latinLnBrk="0" hangingPunct="1">
        <a:defRPr sz="1000" kern="1200">
          <a:solidFill>
            <a:schemeClr val="tx1"/>
          </a:solidFill>
          <a:latin typeface="+mn-lt"/>
          <a:ea typeface="+mn-ea"/>
          <a:cs typeface="+mn-cs"/>
        </a:defRPr>
      </a:lvl6pPr>
      <a:lvl7pPr marL="1543050" algn="l" defTabSz="257175" rtl="0" eaLnBrk="1" latinLnBrk="0" hangingPunct="1">
        <a:defRPr sz="1000" kern="1200">
          <a:solidFill>
            <a:schemeClr val="tx1"/>
          </a:solidFill>
          <a:latin typeface="+mn-lt"/>
          <a:ea typeface="+mn-ea"/>
          <a:cs typeface="+mn-cs"/>
        </a:defRPr>
      </a:lvl7pPr>
      <a:lvl8pPr marL="1800225" algn="l" defTabSz="257175" rtl="0" eaLnBrk="1" latinLnBrk="0" hangingPunct="1">
        <a:defRPr sz="1000" kern="1200">
          <a:solidFill>
            <a:schemeClr val="tx1"/>
          </a:solidFill>
          <a:latin typeface="+mn-lt"/>
          <a:ea typeface="+mn-ea"/>
          <a:cs typeface="+mn-cs"/>
        </a:defRPr>
      </a:lvl8pPr>
      <a:lvl9pPr marL="2057400" algn="l" defTabSz="257175" rtl="0" eaLnBrk="1" latinLnBrk="0" hangingPunct="1">
        <a:defRPr sz="10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png"/><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kontrolissues.net/2016/01/14/intro-to-jinja2/" TargetMode="External"/><Relationship Id="rId4" Type="http://schemas.openxmlformats.org/officeDocument/2006/relationships/hyperlink" Target="http://www.yaml.org/start.html" TargetMode="External"/><Relationship Id="rId5" Type="http://schemas.openxmlformats.org/officeDocument/2006/relationships/hyperlink" Target="https://github.com/ansible/ansible-modules-core/tree/stable-2.1/network" TargetMode="External"/><Relationship Id="rId6" Type="http://schemas.openxmlformats.org/officeDocument/2006/relationships/hyperlink" Target="https://github.com/napalm-automation/napalm" TargetMode="External"/><Relationship Id="rId7" Type="http://schemas.openxmlformats.org/officeDocument/2006/relationships/hyperlink" Target="https://pynet.twb-tech.com/" TargetMode="External"/><Relationship Id="rId8" Type="http://schemas.openxmlformats.org/officeDocument/2006/relationships/hyperlink" Target="http://jedelman.com/home/ansible-for-networking/" TargetMode="External"/><Relationship Id="rId9" Type="http://schemas.openxmlformats.org/officeDocument/2006/relationships/hyperlink" Target="https://networklore.com/" TargetMode="External"/><Relationship Id="rId1" Type="http://schemas.openxmlformats.org/officeDocument/2006/relationships/slideLayout" Target="../slideLayouts/slideLayout5.xml"/><Relationship Id="rId2" Type="http://schemas.openxmlformats.org/officeDocument/2006/relationships/hyperlink" Target="http://www.ansible.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jpg"/><Relationship Id="rId3" Type="http://schemas.openxmlformats.org/officeDocument/2006/relationships/hyperlink" Target="http://www.ciscoliveapac.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mitchellh/vagrant/issues/7970" TargetMode="External"/><Relationship Id="rId4" Type="http://schemas.openxmlformats.org/officeDocument/2006/relationships/hyperlink" Target="https://github.com/ios-xr/iosxrv-x64-vbox" TargetMode="External"/><Relationship Id="rId5" Type="http://schemas.openxmlformats.org/officeDocument/2006/relationships/hyperlink" Target="https://software.cisco.com/download/type.html?mdfid=284364978&amp;catid=null" TargetMode="External"/><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https://github.com/kuhlskev/devnet1002"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30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r>
              <a:rPr lang="en-US" dirty="0" smtClean="0"/>
              <a:t> Configuration Management Workflow</a:t>
            </a:r>
            <a:endParaRPr lang="en-US" dirty="0"/>
          </a:p>
        </p:txBody>
      </p:sp>
      <p:pic>
        <p:nvPicPr>
          <p:cNvPr id="6" name="Content Placeholder 5"/>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352425" y="1633009"/>
            <a:ext cx="8513763" cy="2288645"/>
          </a:xfrm>
        </p:spPr>
      </p:pic>
      <p:sp>
        <p:nvSpPr>
          <p:cNvPr id="5" name="Footer Placeholder 4"/>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10</a:t>
            </a:fld>
            <a:endParaRPr lang="uk-UA" dirty="0"/>
          </a:p>
        </p:txBody>
      </p:sp>
    </p:spTree>
    <p:extLst>
      <p:ext uri="{BB962C8B-B14F-4D97-AF65-F5344CB8AC3E}">
        <p14:creationId xmlns:p14="http://schemas.microsoft.com/office/powerpoint/2010/main" val="143349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8" name="Title 7"/>
          <p:cNvSpPr>
            <a:spLocks noGrp="1"/>
          </p:cNvSpPr>
          <p:nvPr>
            <p:ph type="title"/>
          </p:nvPr>
        </p:nvSpPr>
        <p:spPr/>
        <p:txBody>
          <a:bodyPr/>
          <a:lstStyle/>
          <a:p>
            <a:r>
              <a:rPr lang="en-US" dirty="0" err="1" smtClean="0"/>
              <a:t>Ansible</a:t>
            </a:r>
            <a:r>
              <a:rPr lang="en-US" dirty="0" smtClean="0"/>
              <a:t> Terms</a:t>
            </a:r>
            <a:endParaRPr lang="en-US" dirty="0"/>
          </a:p>
        </p:txBody>
      </p:sp>
      <p:pic>
        <p:nvPicPr>
          <p:cNvPr id="11" name="Content Placeholder 10"/>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396777" y="1077913"/>
            <a:ext cx="3989583" cy="3257550"/>
          </a:xfrm>
        </p:spPr>
      </p:pic>
      <p:pic>
        <p:nvPicPr>
          <p:cNvPr id="12" name="Content Placeholder 11"/>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5364656" y="1077913"/>
            <a:ext cx="2940650" cy="3252787"/>
          </a:xfrm>
        </p:spPr>
      </p:pic>
      <p:sp>
        <p:nvSpPr>
          <p:cNvPr id="2" name="Slide Number Placeholder 1"/>
          <p:cNvSpPr>
            <a:spLocks noGrp="1"/>
          </p:cNvSpPr>
          <p:nvPr>
            <p:ph type="sldNum" sz="quarter" idx="4"/>
          </p:nvPr>
        </p:nvSpPr>
        <p:spPr/>
        <p:txBody>
          <a:bodyPr/>
          <a:lstStyle/>
          <a:p>
            <a:fld id="{96A97DD0-5BE7-4856-A2A9-C42C6688E607}" type="slidenum">
              <a:rPr lang="uk-UA" smtClean="0"/>
              <a:pPr/>
              <a:t>11</a:t>
            </a:fld>
            <a:endParaRPr lang="uk-UA" dirty="0"/>
          </a:p>
        </p:txBody>
      </p:sp>
    </p:spTree>
    <p:extLst>
      <p:ext uri="{BB962C8B-B14F-4D97-AF65-F5344CB8AC3E}">
        <p14:creationId xmlns:p14="http://schemas.microsoft.com/office/powerpoint/2010/main" val="89979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Ansible</a:t>
            </a:r>
            <a:r>
              <a:rPr lang="en-US" dirty="0" smtClean="0"/>
              <a:t> for Networking</a:t>
            </a:r>
            <a:endParaRPr lang="en-US" dirty="0"/>
          </a:p>
        </p:txBody>
      </p:sp>
      <p:sp>
        <p:nvSpPr>
          <p:cNvPr id="8" name="Content Placeholder 7"/>
          <p:cNvSpPr>
            <a:spLocks noGrp="1"/>
          </p:cNvSpPr>
          <p:nvPr>
            <p:ph sz="quarter" idx="11"/>
          </p:nvPr>
        </p:nvSpPr>
        <p:spPr/>
        <p:txBody>
          <a:bodyPr/>
          <a:lstStyle/>
          <a:p>
            <a:pPr marL="1785" indent="0">
              <a:spcBef>
                <a:spcPts val="0"/>
              </a:spcBef>
              <a:buNone/>
            </a:pPr>
            <a:r>
              <a:rPr lang="en-US" sz="2000" dirty="0"/>
              <a:t>- name: load new </a:t>
            </a:r>
            <a:r>
              <a:rPr lang="en-US" sz="2000" dirty="0" err="1"/>
              <a:t>acl</a:t>
            </a:r>
            <a:r>
              <a:rPr lang="en-US" sz="2000" dirty="0"/>
              <a:t> into device</a:t>
            </a:r>
          </a:p>
          <a:p>
            <a:pPr marL="1785" indent="0">
              <a:spcBef>
                <a:spcPts val="0"/>
              </a:spcBef>
              <a:buNone/>
            </a:pPr>
            <a:r>
              <a:rPr lang="en-US" sz="2000" dirty="0"/>
              <a:t>  </a:t>
            </a:r>
            <a:r>
              <a:rPr lang="en-US" sz="2000" dirty="0" err="1"/>
              <a:t>ios_config</a:t>
            </a:r>
            <a:r>
              <a:rPr lang="en-US" sz="2000" dirty="0"/>
              <a:t>:</a:t>
            </a:r>
          </a:p>
          <a:p>
            <a:pPr marL="1785" indent="0">
              <a:spcBef>
                <a:spcPts val="0"/>
              </a:spcBef>
              <a:buNone/>
            </a:pPr>
            <a:r>
              <a:rPr lang="en-US" sz="2000" dirty="0"/>
              <a:t>    lines:</a:t>
            </a:r>
          </a:p>
          <a:p>
            <a:pPr marL="1785" indent="0">
              <a:spcBef>
                <a:spcPts val="0"/>
              </a:spcBef>
              <a:buNone/>
            </a:pPr>
            <a:r>
              <a:rPr lang="en-US" sz="2000" dirty="0"/>
              <a:t>      - 10 permit </a:t>
            </a:r>
            <a:r>
              <a:rPr lang="en-US" sz="2000" dirty="0" err="1"/>
              <a:t>ip</a:t>
            </a:r>
            <a:r>
              <a:rPr lang="en-US" sz="2000" dirty="0"/>
              <a:t> host 1.1.1.1 any log</a:t>
            </a:r>
          </a:p>
          <a:p>
            <a:pPr marL="1785" indent="0">
              <a:spcBef>
                <a:spcPts val="0"/>
              </a:spcBef>
              <a:buNone/>
            </a:pPr>
            <a:r>
              <a:rPr lang="en-US" sz="2000" dirty="0"/>
              <a:t>      - 20 permit </a:t>
            </a:r>
            <a:r>
              <a:rPr lang="en-US" sz="2000" dirty="0" err="1"/>
              <a:t>ip</a:t>
            </a:r>
            <a:r>
              <a:rPr lang="en-US" sz="2000" dirty="0"/>
              <a:t> host 2.2.2.2 any log</a:t>
            </a:r>
          </a:p>
          <a:p>
            <a:pPr marL="1785" indent="0">
              <a:spcBef>
                <a:spcPts val="0"/>
              </a:spcBef>
              <a:buNone/>
            </a:pPr>
            <a:r>
              <a:rPr lang="en-US" sz="2000" dirty="0"/>
              <a:t>      - 30 permit </a:t>
            </a:r>
            <a:r>
              <a:rPr lang="en-US" sz="2000" dirty="0" err="1"/>
              <a:t>ip</a:t>
            </a:r>
            <a:r>
              <a:rPr lang="en-US" sz="2000" dirty="0"/>
              <a:t> host 3.3.3.3 any log</a:t>
            </a:r>
          </a:p>
          <a:p>
            <a:pPr marL="1785" indent="0">
              <a:spcBef>
                <a:spcPts val="0"/>
              </a:spcBef>
              <a:buNone/>
            </a:pPr>
            <a:r>
              <a:rPr lang="en-US" sz="2000" dirty="0"/>
              <a:t>      - 40 permit </a:t>
            </a:r>
            <a:r>
              <a:rPr lang="en-US" sz="2000" dirty="0" err="1"/>
              <a:t>ip</a:t>
            </a:r>
            <a:r>
              <a:rPr lang="en-US" sz="2000" dirty="0"/>
              <a:t> host 4.4.4.4 any log</a:t>
            </a:r>
          </a:p>
          <a:p>
            <a:pPr marL="1785" indent="0">
              <a:spcBef>
                <a:spcPts val="0"/>
              </a:spcBef>
              <a:buNone/>
            </a:pPr>
            <a:r>
              <a:rPr lang="en-US" sz="2000" dirty="0"/>
              <a:t>      - 50 permit </a:t>
            </a:r>
            <a:r>
              <a:rPr lang="en-US" sz="2000" dirty="0" err="1"/>
              <a:t>ip</a:t>
            </a:r>
            <a:r>
              <a:rPr lang="en-US" sz="2000" dirty="0"/>
              <a:t> host 5.5.5.5 any log</a:t>
            </a:r>
          </a:p>
          <a:p>
            <a:pPr marL="1785" indent="0">
              <a:spcBef>
                <a:spcPts val="0"/>
              </a:spcBef>
              <a:buNone/>
            </a:pPr>
            <a:r>
              <a:rPr lang="en-US" sz="2000" dirty="0"/>
              <a:t>    parents: </a:t>
            </a:r>
            <a:r>
              <a:rPr lang="en-US" sz="2000" dirty="0" err="1"/>
              <a:t>ip</a:t>
            </a:r>
            <a:r>
              <a:rPr lang="en-US" sz="2000" dirty="0"/>
              <a:t> access-list extended test</a:t>
            </a:r>
          </a:p>
          <a:p>
            <a:pPr marL="1785" indent="0">
              <a:spcBef>
                <a:spcPts val="0"/>
              </a:spcBef>
              <a:buNone/>
            </a:pPr>
            <a:r>
              <a:rPr lang="en-US" sz="2000" dirty="0"/>
              <a:t>    before: no </a:t>
            </a:r>
            <a:r>
              <a:rPr lang="en-US" sz="2000" dirty="0" err="1"/>
              <a:t>ip</a:t>
            </a:r>
            <a:r>
              <a:rPr lang="en-US" sz="2000" dirty="0"/>
              <a:t> access-list extended test</a:t>
            </a:r>
          </a:p>
          <a:p>
            <a:pPr marL="1785" indent="0">
              <a:spcBef>
                <a:spcPts val="0"/>
              </a:spcBef>
              <a:buNone/>
            </a:pPr>
            <a:r>
              <a:rPr lang="en-US" sz="2000" dirty="0"/>
              <a:t>    match: exact</a:t>
            </a:r>
          </a:p>
          <a:p>
            <a:pPr marL="1785" indent="0">
              <a:spcBef>
                <a:spcPts val="0"/>
              </a:spcBef>
              <a:buNone/>
            </a:pPr>
            <a:r>
              <a:rPr lang="en-US" sz="2000" dirty="0"/>
              <a:t>    provider: "{{ cli }}"</a:t>
            </a:r>
          </a:p>
          <a:p>
            <a:pPr marL="0" indent="0" fontAlgn="auto">
              <a:lnSpc>
                <a:spcPct val="100000"/>
              </a:lnSpc>
              <a:spcBef>
                <a:spcPts val="0"/>
              </a:spcBef>
              <a:spcAft>
                <a:spcPts val="0"/>
              </a:spcAft>
              <a:buSzTx/>
              <a:buNone/>
            </a:pPr>
            <a:endParaRPr lang="en-US" sz="2000" dirty="0"/>
          </a:p>
        </p:txBody>
      </p:sp>
      <p:sp>
        <p:nvSpPr>
          <p:cNvPr id="3" name="Footer Placeholder 2"/>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pic>
        <p:nvPicPr>
          <p:cNvPr id="4" name="Picture 3"/>
          <p:cNvPicPr>
            <a:picLocks noChangeAspect="1"/>
          </p:cNvPicPr>
          <p:nvPr/>
        </p:nvPicPr>
        <p:blipFill rotWithShape="1">
          <a:blip r:embed="rId2"/>
          <a:srcRect l="21955" t="21599" r="21555" b="23600"/>
          <a:stretch/>
        </p:blipFill>
        <p:spPr>
          <a:xfrm>
            <a:off x="6546574" y="640591"/>
            <a:ext cx="1974574" cy="1188209"/>
          </a:xfrm>
          <a:prstGeom prst="rect">
            <a:avLst/>
          </a:prstGeom>
        </p:spPr>
      </p:pic>
      <p:sp>
        <p:nvSpPr>
          <p:cNvPr id="2" name="Slide Number Placeholder 1"/>
          <p:cNvSpPr>
            <a:spLocks noGrp="1"/>
          </p:cNvSpPr>
          <p:nvPr>
            <p:ph type="sldNum" sz="quarter" idx="4"/>
          </p:nvPr>
        </p:nvSpPr>
        <p:spPr/>
        <p:txBody>
          <a:bodyPr/>
          <a:lstStyle/>
          <a:p>
            <a:fld id="{96A97DD0-5BE7-4856-A2A9-C42C6688E607}" type="slidenum">
              <a:rPr lang="uk-UA" smtClean="0"/>
              <a:pPr/>
              <a:t>12</a:t>
            </a:fld>
            <a:endParaRPr lang="uk-UA" dirty="0"/>
          </a:p>
        </p:txBody>
      </p:sp>
    </p:spTree>
    <p:extLst>
      <p:ext uri="{BB962C8B-B14F-4D97-AF65-F5344CB8AC3E}">
        <p14:creationId xmlns:p14="http://schemas.microsoft.com/office/powerpoint/2010/main" val="20569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sp>
        <p:nvSpPr>
          <p:cNvPr id="4" name="Title 3"/>
          <p:cNvSpPr>
            <a:spLocks noGrp="1"/>
          </p:cNvSpPr>
          <p:nvPr>
            <p:ph type="title"/>
          </p:nvPr>
        </p:nvSpPr>
        <p:spPr/>
        <p:txBody>
          <a:bodyPr/>
          <a:lstStyle/>
          <a:p>
            <a:r>
              <a:rPr lang="en-US" dirty="0" err="1"/>
              <a:t>Jinja</a:t>
            </a:r>
            <a:r>
              <a:rPr lang="en-US" dirty="0"/>
              <a:t> Template</a:t>
            </a:r>
          </a:p>
        </p:txBody>
      </p:sp>
      <p:sp>
        <p:nvSpPr>
          <p:cNvPr id="5" name="Content Placeholder 4"/>
          <p:cNvSpPr>
            <a:spLocks noGrp="1"/>
          </p:cNvSpPr>
          <p:nvPr>
            <p:ph sz="quarter" idx="11"/>
          </p:nvPr>
        </p:nvSpPr>
        <p:spPr/>
        <p:txBody>
          <a:bodyPr/>
          <a:lstStyle/>
          <a:p>
            <a:pPr marL="0" indent="0" fontAlgn="auto">
              <a:lnSpc>
                <a:spcPct val="100000"/>
              </a:lnSpc>
              <a:spcBef>
                <a:spcPts val="0"/>
              </a:spcBef>
              <a:spcAft>
                <a:spcPts val="0"/>
              </a:spcAft>
              <a:buSzTx/>
              <a:buNone/>
            </a:pPr>
            <a:r>
              <a:rPr lang="en-US" sz="1200" dirty="0"/>
              <a:t># </a:t>
            </a:r>
            <a:r>
              <a:rPr lang="en-US" sz="1200" b="1" dirty="0"/>
              <a:t>Simple Variable </a:t>
            </a:r>
            <a:r>
              <a:rPr lang="en-US" sz="1200" b="1" dirty="0" err="1"/>
              <a:t>Replacment</a:t>
            </a:r>
            <a:endParaRPr lang="en-US" sz="1200" b="1" dirty="0"/>
          </a:p>
          <a:p>
            <a:pPr marL="0" indent="0" fontAlgn="auto">
              <a:lnSpc>
                <a:spcPct val="100000"/>
              </a:lnSpc>
              <a:spcBef>
                <a:spcPts val="0"/>
              </a:spcBef>
              <a:spcAft>
                <a:spcPts val="0"/>
              </a:spcAft>
              <a:buSzTx/>
              <a:buNone/>
            </a:pPr>
            <a:r>
              <a:rPr lang="en-US" sz="1200" dirty="0"/>
              <a:t>hostname {{</a:t>
            </a:r>
            <a:r>
              <a:rPr lang="en-US" sz="1200" dirty="0" err="1"/>
              <a:t>sitecode</a:t>
            </a:r>
            <a:r>
              <a:rPr lang="en-US" sz="1200" dirty="0"/>
              <a:t>}}-</a:t>
            </a:r>
            <a:r>
              <a:rPr lang="en-US" sz="1200" dirty="0" err="1"/>
              <a:t>fw</a:t>
            </a:r>
            <a:endParaRPr lang="en-US" sz="1200" dirty="0"/>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Variable Replacement based on Dictionary</a:t>
            </a:r>
          </a:p>
          <a:p>
            <a:pPr marL="0" indent="0" fontAlgn="auto">
              <a:lnSpc>
                <a:spcPct val="100000"/>
              </a:lnSpc>
              <a:spcBef>
                <a:spcPts val="0"/>
              </a:spcBef>
              <a:spcAft>
                <a:spcPts val="0"/>
              </a:spcAft>
              <a:buSzTx/>
              <a:buNone/>
            </a:pPr>
            <a:r>
              <a:rPr lang="en-US" sz="1200" dirty="0"/>
              <a:t>route outside 0.0.0.0 0.0.0.0 {{</a:t>
            </a:r>
            <a:r>
              <a:rPr lang="en-US" sz="1200" dirty="0" err="1"/>
              <a:t>config</a:t>
            </a:r>
            <a:r>
              <a:rPr lang="en-US" sz="1200" dirty="0"/>
              <a:t>['vlan101']['</a:t>
            </a:r>
            <a:r>
              <a:rPr lang="en-US" sz="1200" dirty="0" err="1"/>
              <a:t>ip</a:t>
            </a:r>
            <a:r>
              <a:rPr lang="en-US" sz="1200" dirty="0"/>
              <a:t>'][1]}}</a:t>
            </a:r>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Variable Replacement by Filter</a:t>
            </a:r>
          </a:p>
          <a:p>
            <a:pPr marL="0" indent="0" fontAlgn="auto">
              <a:lnSpc>
                <a:spcPct val="100000"/>
              </a:lnSpc>
              <a:spcBef>
                <a:spcPts val="0"/>
              </a:spcBef>
              <a:spcAft>
                <a:spcPts val="0"/>
              </a:spcAft>
              <a:buSzTx/>
              <a:buNone/>
            </a:pPr>
            <a:r>
              <a:rPr lang="en-US" sz="1200" dirty="0"/>
              <a:t>route outside 0.0.0.0 0.0.0.0 {{ </a:t>
            </a:r>
            <a:r>
              <a:rPr lang="en-US" sz="1200" dirty="0" err="1"/>
              <a:t>external_net_cidr</a:t>
            </a:r>
            <a:r>
              <a:rPr lang="en-US" sz="1200" dirty="0"/>
              <a:t> | </a:t>
            </a:r>
            <a:r>
              <a:rPr lang="en-US" sz="1200" dirty="0" err="1"/>
              <a:t>ipaddr</a:t>
            </a:r>
            <a:r>
              <a:rPr lang="en-US" sz="1200" dirty="0"/>
              <a:t>(’1') | </a:t>
            </a:r>
            <a:r>
              <a:rPr lang="en-US" sz="1200" dirty="0" err="1"/>
              <a:t>ipaddr</a:t>
            </a:r>
            <a:r>
              <a:rPr lang="en-US" sz="1200" dirty="0"/>
              <a:t>('address') }}"</a:t>
            </a:r>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Loop Through set of data to create multiple lines</a:t>
            </a:r>
          </a:p>
          <a:p>
            <a:pPr marL="0" indent="0" fontAlgn="auto">
              <a:lnSpc>
                <a:spcPct val="100000"/>
              </a:lnSpc>
              <a:spcBef>
                <a:spcPts val="0"/>
              </a:spcBef>
              <a:spcAft>
                <a:spcPts val="0"/>
              </a:spcAft>
              <a:buSzTx/>
              <a:buNone/>
            </a:pPr>
            <a:r>
              <a:rPr lang="en-US" sz="1200" dirty="0"/>
              <a:t>{%for route in </a:t>
            </a:r>
            <a:r>
              <a:rPr lang="en-US" sz="1200" dirty="0" err="1"/>
              <a:t>config</a:t>
            </a:r>
            <a:r>
              <a:rPr lang="en-US" sz="1200" dirty="0"/>
              <a:t>['routes'] %}</a:t>
            </a:r>
          </a:p>
          <a:p>
            <a:pPr marL="0" indent="0" fontAlgn="auto">
              <a:lnSpc>
                <a:spcPct val="100000"/>
              </a:lnSpc>
              <a:spcBef>
                <a:spcPts val="0"/>
              </a:spcBef>
              <a:spcAft>
                <a:spcPts val="0"/>
              </a:spcAft>
              <a:buSzTx/>
              <a:buNone/>
            </a:pPr>
            <a:r>
              <a:rPr lang="en-US" sz="1200" dirty="0"/>
              <a:t>route </a:t>
            </a:r>
            <a:r>
              <a:rPr lang="en-US" sz="1200" dirty="0" err="1"/>
              <a:t>oob-vpn</a:t>
            </a:r>
            <a:r>
              <a:rPr lang="en-US" sz="1200" dirty="0"/>
              <a:t> {{</a:t>
            </a:r>
            <a:r>
              <a:rPr lang="en-US" sz="1200" dirty="0" err="1"/>
              <a:t>config</a:t>
            </a:r>
            <a:r>
              <a:rPr lang="en-US" sz="1200" dirty="0"/>
              <a:t>['routes'][route]['network']}} {{</a:t>
            </a:r>
            <a:r>
              <a:rPr lang="en-US" sz="1200" dirty="0" err="1"/>
              <a:t>config</a:t>
            </a:r>
            <a:r>
              <a:rPr lang="en-US" sz="1200" dirty="0"/>
              <a:t>['routes'][route]['mask']}} {{</a:t>
            </a:r>
            <a:r>
              <a:rPr lang="en-US" sz="1200" dirty="0" err="1"/>
              <a:t>config</a:t>
            </a:r>
            <a:r>
              <a:rPr lang="en-US" sz="1200" dirty="0"/>
              <a:t>['vlan90']['</a:t>
            </a:r>
            <a:r>
              <a:rPr lang="en-US" sz="1200" dirty="0" err="1"/>
              <a:t>ip</a:t>
            </a:r>
            <a:r>
              <a:rPr lang="en-US" sz="1200" dirty="0"/>
              <a:t>'][1]}}</a:t>
            </a:r>
          </a:p>
          <a:p>
            <a:pPr marL="0" indent="0" fontAlgn="auto">
              <a:lnSpc>
                <a:spcPct val="100000"/>
              </a:lnSpc>
              <a:spcBef>
                <a:spcPts val="0"/>
              </a:spcBef>
              <a:spcAft>
                <a:spcPts val="0"/>
              </a:spcAft>
              <a:buSzTx/>
              <a:buNone/>
            </a:pPr>
            <a:r>
              <a:rPr lang="en-US" sz="1200" dirty="0"/>
              <a:t>{% </a:t>
            </a:r>
            <a:r>
              <a:rPr lang="en-US" sz="1200" dirty="0" err="1"/>
              <a:t>endfor</a:t>
            </a:r>
            <a:r>
              <a:rPr lang="en-US" sz="1200" dirty="0"/>
              <a:t> %}</a:t>
            </a:r>
          </a:p>
          <a:p>
            <a:pPr marL="0" indent="0" fontAlgn="auto">
              <a:lnSpc>
                <a:spcPct val="100000"/>
              </a:lnSpc>
              <a:spcBef>
                <a:spcPts val="0"/>
              </a:spcBef>
              <a:spcAft>
                <a:spcPts val="0"/>
              </a:spcAft>
              <a:buSzTx/>
              <a:buNone/>
            </a:pPr>
            <a:endParaRPr lang="en-US" sz="1200" dirty="0"/>
          </a:p>
          <a:p>
            <a:pPr marL="0" indent="0" fontAlgn="auto">
              <a:lnSpc>
                <a:spcPct val="100000"/>
              </a:lnSpc>
              <a:spcBef>
                <a:spcPts val="0"/>
              </a:spcBef>
              <a:spcAft>
                <a:spcPts val="0"/>
              </a:spcAft>
              <a:buSzTx/>
              <a:buNone/>
            </a:pPr>
            <a:r>
              <a:rPr lang="en-US" sz="1200" dirty="0"/>
              <a:t># </a:t>
            </a:r>
            <a:r>
              <a:rPr lang="en-US" sz="1200" b="1" dirty="0"/>
              <a:t>Conditional Statements</a:t>
            </a:r>
          </a:p>
          <a:p>
            <a:pPr marL="0" indent="0" fontAlgn="auto">
              <a:lnSpc>
                <a:spcPct val="100000"/>
              </a:lnSpc>
              <a:spcBef>
                <a:spcPts val="0"/>
              </a:spcBef>
              <a:spcAft>
                <a:spcPts val="0"/>
              </a:spcAft>
              <a:buSzTx/>
              <a:buNone/>
            </a:pPr>
            <a:r>
              <a:rPr lang="en-US" sz="1200" dirty="0"/>
              <a:t>{% if </a:t>
            </a:r>
            <a:r>
              <a:rPr lang="en-US" sz="1200" dirty="0" err="1"/>
              <a:t>config</a:t>
            </a:r>
            <a:r>
              <a:rPr lang="en-US" sz="1200" dirty="0"/>
              <a:t>[‘vlan41’] is defined %} </a:t>
            </a:r>
          </a:p>
          <a:p>
            <a:pPr marL="0" indent="0" fontAlgn="auto">
              <a:lnSpc>
                <a:spcPct val="100000"/>
              </a:lnSpc>
              <a:spcBef>
                <a:spcPts val="0"/>
              </a:spcBef>
              <a:spcAft>
                <a:spcPts val="0"/>
              </a:spcAft>
              <a:buSzTx/>
              <a:buNone/>
            </a:pPr>
            <a:r>
              <a:rPr lang="en-US" sz="1200" dirty="0"/>
              <a:t>route </a:t>
            </a:r>
            <a:r>
              <a:rPr lang="en-US" sz="1200" dirty="0" err="1"/>
              <a:t>dmzext</a:t>
            </a:r>
            <a:r>
              <a:rPr lang="en-US" sz="1200" dirty="0"/>
              <a:t> {{</a:t>
            </a:r>
            <a:r>
              <a:rPr lang="en-US" sz="1200" dirty="0" err="1"/>
              <a:t>config</a:t>
            </a:r>
            <a:r>
              <a:rPr lang="en-US" sz="1200" dirty="0"/>
              <a:t>['vlan41']['</a:t>
            </a:r>
            <a:r>
              <a:rPr lang="en-US" sz="1200" dirty="0" err="1"/>
              <a:t>ip</a:t>
            </a:r>
            <a:r>
              <a:rPr lang="en-US" sz="1200" dirty="0"/>
              <a:t>'][0]}} {{</a:t>
            </a:r>
            <a:r>
              <a:rPr lang="en-US" sz="1200" dirty="0" err="1"/>
              <a:t>config</a:t>
            </a:r>
            <a:r>
              <a:rPr lang="en-US" sz="1200" dirty="0"/>
              <a:t>['vlan41']['</a:t>
            </a:r>
            <a:r>
              <a:rPr lang="en-US" sz="1200" dirty="0" err="1"/>
              <a:t>ip</a:t>
            </a:r>
            <a:r>
              <a:rPr lang="en-US" sz="1200" dirty="0"/>
              <a:t>'].netmask}} {{</a:t>
            </a:r>
            <a:r>
              <a:rPr lang="en-US" sz="1200" dirty="0" err="1"/>
              <a:t>config</a:t>
            </a:r>
            <a:r>
              <a:rPr lang="en-US" sz="1200" dirty="0"/>
              <a:t>['vlan102']['</a:t>
            </a:r>
            <a:r>
              <a:rPr lang="en-US" sz="1200" dirty="0" err="1"/>
              <a:t>ip</a:t>
            </a:r>
            <a:r>
              <a:rPr lang="en-US" sz="1200" dirty="0"/>
              <a:t>'][1]}}</a:t>
            </a:r>
          </a:p>
          <a:p>
            <a:pPr marL="0" indent="0" fontAlgn="auto">
              <a:lnSpc>
                <a:spcPct val="100000"/>
              </a:lnSpc>
              <a:spcBef>
                <a:spcPts val="0"/>
              </a:spcBef>
              <a:spcAft>
                <a:spcPts val="0"/>
              </a:spcAft>
              <a:buSzTx/>
              <a:buNone/>
            </a:pPr>
            <a:r>
              <a:rPr lang="en-US" sz="1200" dirty="0"/>
              <a:t>{</a:t>
            </a:r>
            <a:r>
              <a:rPr lang="en-US" sz="1200" dirty="0" err="1"/>
              <a:t>endif</a:t>
            </a:r>
            <a:r>
              <a:rPr lang="en-US" sz="1200" dirty="0"/>
              <a: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6" name="Text Placeholder 5"/>
          <p:cNvSpPr>
            <a:spLocks noGrp="1"/>
          </p:cNvSpPr>
          <p:nvPr>
            <p:ph type="body" sz="quarter" idx="12"/>
          </p:nvPr>
        </p:nvSpPr>
        <p:spPr/>
        <p:txBody>
          <a:bodyPr/>
          <a:lstStyle/>
          <a:p>
            <a:r>
              <a:rPr lang="en-US" sz="1600" dirty="0"/>
              <a:t>Contains </a:t>
            </a:r>
            <a:r>
              <a:rPr lang="en-US" sz="1600" b="1" dirty="0"/>
              <a:t>variables</a:t>
            </a:r>
            <a:r>
              <a:rPr lang="en-US" sz="1600" dirty="0"/>
              <a:t> and/or </a:t>
            </a:r>
            <a:r>
              <a:rPr lang="en-US" sz="1600" b="1" dirty="0"/>
              <a:t>expressions</a:t>
            </a:r>
            <a:r>
              <a:rPr lang="en-US" sz="1600" dirty="0"/>
              <a:t> which get replaced with values when </a:t>
            </a:r>
            <a:r>
              <a:rPr lang="en-US" sz="1600" i="1" dirty="0"/>
              <a:t>rendered</a:t>
            </a:r>
            <a:endParaRPr lang="en-US" sz="1600" dirty="0"/>
          </a:p>
          <a:p>
            <a:endParaRPr lang="en-US" dirty="0"/>
          </a:p>
        </p:txBody>
      </p:sp>
      <p:sp>
        <p:nvSpPr>
          <p:cNvPr id="2" name="Slide Number Placeholder 1"/>
          <p:cNvSpPr>
            <a:spLocks noGrp="1"/>
          </p:cNvSpPr>
          <p:nvPr>
            <p:ph type="sldNum" sz="quarter" idx="4"/>
          </p:nvPr>
        </p:nvSpPr>
        <p:spPr/>
        <p:txBody>
          <a:bodyPr/>
          <a:lstStyle/>
          <a:p>
            <a:fld id="{96A97DD0-5BE7-4856-A2A9-C42C6688E607}" type="slidenum">
              <a:rPr lang="uk-UA" smtClean="0"/>
              <a:pPr/>
              <a:t>13</a:t>
            </a:fld>
            <a:endParaRPr lang="uk-UA" dirty="0"/>
          </a:p>
        </p:txBody>
      </p:sp>
    </p:spTree>
    <p:extLst>
      <p:ext uri="{BB962C8B-B14F-4D97-AF65-F5344CB8AC3E}">
        <p14:creationId xmlns:p14="http://schemas.microsoft.com/office/powerpoint/2010/main" val="183950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sp>
        <p:nvSpPr>
          <p:cNvPr id="2" name="Title 1"/>
          <p:cNvSpPr>
            <a:spLocks noGrp="1"/>
          </p:cNvSpPr>
          <p:nvPr>
            <p:ph type="title"/>
          </p:nvPr>
        </p:nvSpPr>
        <p:spPr/>
        <p:txBody>
          <a:bodyPr/>
          <a:lstStyle/>
          <a:p>
            <a:r>
              <a:rPr lang="en-US" dirty="0" err="1"/>
              <a:t>Yaml</a:t>
            </a:r>
            <a:endParaRPr lang="en-US" dirty="0"/>
          </a:p>
        </p:txBody>
      </p:sp>
      <p:sp>
        <p:nvSpPr>
          <p:cNvPr id="6" name="Content Placeholder 5"/>
          <p:cNvSpPr>
            <a:spLocks noGrp="1"/>
          </p:cNvSpPr>
          <p:nvPr>
            <p:ph sz="quarter" idx="11"/>
          </p:nvPr>
        </p:nvSpPr>
        <p:spPr/>
        <p:txBody>
          <a:bodyPr/>
          <a:lstStyle/>
          <a:p>
            <a:r>
              <a:rPr lang="en-US" dirty="0"/>
              <a:t>Structure to define:</a:t>
            </a:r>
          </a:p>
          <a:p>
            <a:pPr lvl="1"/>
            <a:r>
              <a:rPr lang="en-US" dirty="0"/>
              <a:t>dictionary (unordered set of key value pairs, lists) </a:t>
            </a:r>
          </a:p>
          <a:p>
            <a:pPr lvl="1"/>
            <a:r>
              <a:rPr lang="en-US" dirty="0"/>
              <a:t>list of items</a:t>
            </a:r>
          </a:p>
          <a:p>
            <a:pPr lvl="1"/>
            <a:r>
              <a:rPr lang="en-US" dirty="0"/>
              <a:t>key value pair</a:t>
            </a:r>
          </a:p>
        </p:txBody>
      </p:sp>
      <p:sp>
        <p:nvSpPr>
          <p:cNvPr id="7" name="Content Placeholder 6"/>
          <p:cNvSpPr>
            <a:spLocks noGrp="1"/>
          </p:cNvSpPr>
          <p:nvPr>
            <p:ph sz="quarter" idx="12"/>
          </p:nvPr>
        </p:nvSpPr>
        <p:spPr/>
        <p:txBody>
          <a:bodyPr/>
          <a:lstStyle/>
          <a:p>
            <a:pPr marL="0" lvl="0" indent="0" fontAlgn="auto">
              <a:lnSpc>
                <a:spcPct val="100000"/>
              </a:lnSpc>
              <a:spcBef>
                <a:spcPts val="0"/>
              </a:spcBef>
              <a:spcAft>
                <a:spcPts val="0"/>
              </a:spcAft>
              <a:buSzTx/>
              <a:buNone/>
            </a:pPr>
            <a:r>
              <a:rPr lang="en-US" sz="1600" i="1" dirty="0">
                <a:latin typeface="Courier" charset="0"/>
                <a:ea typeface="Courier" charset="0"/>
                <a:cs typeface="Courier" charset="0"/>
              </a:rPr>
              <a:t># A sample employee record</a:t>
            </a:r>
            <a:r>
              <a:rPr lang="en-US" sz="1600" dirty="0">
                <a:latin typeface="Courier" charset="0"/>
                <a:ea typeface="Courier" charset="0"/>
                <a:cs typeface="Courier" charset="0"/>
              </a:rPr>
              <a:t>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name: Kevin Kuhls</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job: Network Engineer</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skill: Advanced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employed: True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certifications: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 CCIE RS</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 CCIE DC</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 CISSP</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 VCP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languages: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a:t>
            </a:r>
            <a:r>
              <a:rPr lang="en-US" sz="1600" dirty="0" err="1">
                <a:latin typeface="Courier" charset="0"/>
                <a:ea typeface="Courier" charset="0"/>
                <a:cs typeface="Courier" charset="0"/>
              </a:rPr>
              <a:t>perl</a:t>
            </a:r>
            <a:r>
              <a:rPr lang="en-US" sz="1600" dirty="0">
                <a:latin typeface="Courier" charset="0"/>
                <a:ea typeface="Courier" charset="0"/>
                <a:cs typeface="Courier" charset="0"/>
              </a:rPr>
              <a:t>: Novice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python: Intermediate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education: |  </a:t>
            </a:r>
          </a:p>
          <a:p>
            <a:pPr marL="0" lvl="0" indent="0" fontAlgn="auto">
              <a:lnSpc>
                <a:spcPct val="100000"/>
              </a:lnSpc>
              <a:spcBef>
                <a:spcPts val="0"/>
              </a:spcBef>
              <a:spcAft>
                <a:spcPts val="0"/>
              </a:spcAft>
              <a:buSzTx/>
              <a:buNone/>
            </a:pPr>
            <a:r>
              <a:rPr lang="en-US" sz="1600" dirty="0">
                <a:latin typeface="Courier" charset="0"/>
                <a:ea typeface="Courier" charset="0"/>
                <a:cs typeface="Courier" charset="0"/>
              </a:rPr>
              <a:t>    BS in Computer Engineering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340" y="2640957"/>
            <a:ext cx="2146161" cy="1788468"/>
          </a:xfrm>
          <a:prstGeom prst="rect">
            <a:avLst/>
          </a:prstGeom>
        </p:spPr>
      </p:pic>
      <p:sp>
        <p:nvSpPr>
          <p:cNvPr id="3" name="Slide Number Placeholder 2"/>
          <p:cNvSpPr>
            <a:spLocks noGrp="1"/>
          </p:cNvSpPr>
          <p:nvPr>
            <p:ph type="sldNum" sz="quarter" idx="4"/>
          </p:nvPr>
        </p:nvSpPr>
        <p:spPr/>
        <p:txBody>
          <a:bodyPr/>
          <a:lstStyle/>
          <a:p>
            <a:fld id="{96A97DD0-5BE7-4856-A2A9-C42C6688E607}" type="slidenum">
              <a:rPr lang="uk-UA" smtClean="0"/>
              <a:pPr/>
              <a:t>14</a:t>
            </a:fld>
            <a:endParaRPr lang="uk-UA" dirty="0"/>
          </a:p>
        </p:txBody>
      </p:sp>
    </p:spTree>
    <p:extLst>
      <p:ext uri="{BB962C8B-B14F-4D97-AF65-F5344CB8AC3E}">
        <p14:creationId xmlns:p14="http://schemas.microsoft.com/office/powerpoint/2010/main" val="131731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Ansible</a:t>
            </a:r>
            <a:r>
              <a:rPr lang="en-GB" dirty="0"/>
              <a:t> 2.x Exercise</a:t>
            </a:r>
          </a:p>
        </p:txBody>
      </p:sp>
      <p:sp>
        <p:nvSpPr>
          <p:cNvPr id="4" name="Footer Placeholder 3"/>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solidFill>
                  <a:srgbClr val="FFFFFF">
                    <a:alpha val="60000"/>
                  </a:srgbClr>
                </a:solidFill>
              </a:rPr>
              <a:pPr/>
              <a:t>15</a:t>
            </a:fld>
            <a:endParaRPr lang="uk-UA" dirty="0">
              <a:solidFill>
                <a:srgbClr val="FFFFFF">
                  <a:alpha val="60000"/>
                </a:srgbClr>
              </a:solidFill>
            </a:endParaRPr>
          </a:p>
        </p:txBody>
      </p:sp>
    </p:spTree>
    <p:extLst>
      <p:ext uri="{BB962C8B-B14F-4D97-AF65-F5344CB8AC3E}">
        <p14:creationId xmlns:p14="http://schemas.microsoft.com/office/powerpoint/2010/main" val="171091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654260"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Human Friendly</a:t>
            </a:r>
          </a:p>
        </p:txBody>
      </p:sp>
      <p:sp>
        <p:nvSpPr>
          <p:cNvPr id="21" name="TextBox 20"/>
          <p:cNvSpPr txBox="1"/>
          <p:nvPr/>
        </p:nvSpPr>
        <p:spPr>
          <a:xfrm>
            <a:off x="3895543"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Task Oriented</a:t>
            </a:r>
          </a:p>
        </p:txBody>
      </p:sp>
      <p:sp>
        <p:nvSpPr>
          <p:cNvPr id="22" name="TextBox 21"/>
          <p:cNvSpPr txBox="1"/>
          <p:nvPr/>
        </p:nvSpPr>
        <p:spPr>
          <a:xfrm>
            <a:off x="5136826"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Easy To Replay</a:t>
            </a:r>
          </a:p>
        </p:txBody>
      </p:sp>
      <p:sp>
        <p:nvSpPr>
          <p:cNvPr id="23" name="TextBox 22"/>
          <p:cNvSpPr txBox="1"/>
          <p:nvPr/>
        </p:nvSpPr>
        <p:spPr>
          <a:xfrm>
            <a:off x="6378112"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No Special Tools</a:t>
            </a:r>
          </a:p>
        </p:txBody>
      </p:sp>
      <p:sp>
        <p:nvSpPr>
          <p:cNvPr id="36" name="Freeform 24"/>
          <p:cNvSpPr>
            <a:spLocks noChangeAspect="1" noEditPoints="1"/>
          </p:cNvSpPr>
          <p:nvPr/>
        </p:nvSpPr>
        <p:spPr bwMode="auto">
          <a:xfrm>
            <a:off x="811378" y="3224986"/>
            <a:ext cx="1368986" cy="913924"/>
          </a:xfrm>
          <a:custGeom>
            <a:avLst/>
            <a:gdLst>
              <a:gd name="T0" fmla="*/ 666 w 800"/>
              <a:gd name="T1" fmla="*/ 383 h 533"/>
              <a:gd name="T2" fmla="*/ 133 w 800"/>
              <a:gd name="T3" fmla="*/ 383 h 533"/>
              <a:gd name="T4" fmla="*/ 133 w 800"/>
              <a:gd name="T5" fmla="*/ 67 h 533"/>
              <a:gd name="T6" fmla="*/ 666 w 800"/>
              <a:gd name="T7" fmla="*/ 67 h 533"/>
              <a:gd name="T8" fmla="*/ 666 w 800"/>
              <a:gd name="T9" fmla="*/ 383 h 533"/>
              <a:gd name="T10" fmla="*/ 794 w 800"/>
              <a:gd name="T11" fmla="*/ 457 h 533"/>
              <a:gd name="T12" fmla="*/ 733 w 800"/>
              <a:gd name="T13" fmla="*/ 399 h 533"/>
              <a:gd name="T14" fmla="*/ 733 w 800"/>
              <a:gd name="T15" fmla="*/ 33 h 533"/>
              <a:gd name="T16" fmla="*/ 700 w 800"/>
              <a:gd name="T17" fmla="*/ 0 h 533"/>
              <a:gd name="T18" fmla="*/ 100 w 800"/>
              <a:gd name="T19" fmla="*/ 0 h 533"/>
              <a:gd name="T20" fmla="*/ 66 w 800"/>
              <a:gd name="T21" fmla="*/ 33 h 533"/>
              <a:gd name="T22" fmla="*/ 66 w 800"/>
              <a:gd name="T23" fmla="*/ 399 h 533"/>
              <a:gd name="T24" fmla="*/ 6 w 800"/>
              <a:gd name="T25" fmla="*/ 457 h 533"/>
              <a:gd name="T26" fmla="*/ 0 w 800"/>
              <a:gd name="T27" fmla="*/ 472 h 533"/>
              <a:gd name="T28" fmla="*/ 0 w 800"/>
              <a:gd name="T29" fmla="*/ 517 h 533"/>
              <a:gd name="T30" fmla="*/ 16 w 800"/>
              <a:gd name="T31" fmla="*/ 533 h 533"/>
              <a:gd name="T32" fmla="*/ 783 w 800"/>
              <a:gd name="T33" fmla="*/ 533 h 533"/>
              <a:gd name="T34" fmla="*/ 800 w 800"/>
              <a:gd name="T35" fmla="*/ 517 h 533"/>
              <a:gd name="T36" fmla="*/ 800 w 800"/>
              <a:gd name="T37" fmla="*/ 472 h 533"/>
              <a:gd name="T38" fmla="*/ 794 w 800"/>
              <a:gd name="T39" fmla="*/ 45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0" h="533">
                <a:moveTo>
                  <a:pt x="666" y="383"/>
                </a:moveTo>
                <a:lnTo>
                  <a:pt x="133" y="383"/>
                </a:lnTo>
                <a:lnTo>
                  <a:pt x="133" y="67"/>
                </a:lnTo>
                <a:lnTo>
                  <a:pt x="666" y="67"/>
                </a:lnTo>
                <a:lnTo>
                  <a:pt x="666" y="383"/>
                </a:lnTo>
                <a:close/>
                <a:moveTo>
                  <a:pt x="794" y="457"/>
                </a:moveTo>
                <a:lnTo>
                  <a:pt x="733" y="399"/>
                </a:lnTo>
                <a:lnTo>
                  <a:pt x="733" y="33"/>
                </a:lnTo>
                <a:cubicBezTo>
                  <a:pt x="733" y="15"/>
                  <a:pt x="718" y="0"/>
                  <a:pt x="700" y="0"/>
                </a:cubicBezTo>
                <a:lnTo>
                  <a:pt x="100" y="0"/>
                </a:lnTo>
                <a:cubicBezTo>
                  <a:pt x="81" y="0"/>
                  <a:pt x="66" y="15"/>
                  <a:pt x="66" y="33"/>
                </a:cubicBezTo>
                <a:lnTo>
                  <a:pt x="66" y="399"/>
                </a:lnTo>
                <a:lnTo>
                  <a:pt x="6" y="457"/>
                </a:lnTo>
                <a:cubicBezTo>
                  <a:pt x="2" y="461"/>
                  <a:pt x="0" y="467"/>
                  <a:pt x="0" y="472"/>
                </a:cubicBezTo>
                <a:lnTo>
                  <a:pt x="0" y="517"/>
                </a:lnTo>
                <a:cubicBezTo>
                  <a:pt x="0" y="526"/>
                  <a:pt x="7" y="533"/>
                  <a:pt x="16" y="533"/>
                </a:cubicBezTo>
                <a:lnTo>
                  <a:pt x="783" y="533"/>
                </a:lnTo>
                <a:cubicBezTo>
                  <a:pt x="792" y="533"/>
                  <a:pt x="800" y="526"/>
                  <a:pt x="800" y="517"/>
                </a:cubicBezTo>
                <a:lnTo>
                  <a:pt x="800" y="472"/>
                </a:lnTo>
                <a:cubicBezTo>
                  <a:pt x="800" y="467"/>
                  <a:pt x="797" y="461"/>
                  <a:pt x="794" y="457"/>
                </a:cubicBezTo>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200"/>
          </a:p>
        </p:txBody>
      </p:sp>
      <p:grpSp>
        <p:nvGrpSpPr>
          <p:cNvPr id="37" name="Group 36"/>
          <p:cNvGrpSpPr>
            <a:grpSpLocks noChangeAspect="1"/>
          </p:cNvGrpSpPr>
          <p:nvPr/>
        </p:nvGrpSpPr>
        <p:grpSpPr>
          <a:xfrm>
            <a:off x="723500" y="1121790"/>
            <a:ext cx="1356145" cy="913924"/>
            <a:chOff x="2196923" y="1541238"/>
            <a:chExt cx="386925" cy="260754"/>
          </a:xfrm>
        </p:grpSpPr>
        <p:sp>
          <p:nvSpPr>
            <p:cNvPr id="38" name="Freeform 14"/>
            <p:cNvSpPr>
              <a:spLocks/>
            </p:cNvSpPr>
            <p:nvPr/>
          </p:nvSpPr>
          <p:spPr bwMode="auto">
            <a:xfrm>
              <a:off x="2470294" y="1591706"/>
              <a:ext cx="113554" cy="159817"/>
            </a:xfrm>
            <a:custGeom>
              <a:avLst/>
              <a:gdLst>
                <a:gd name="T0" fmla="*/ 227 w 238"/>
                <a:gd name="T1" fmla="*/ 271 h 333"/>
                <a:gd name="T2" fmla="*/ 222 w 238"/>
                <a:gd name="T3" fmla="*/ 262 h 333"/>
                <a:gd name="T4" fmla="*/ 126 w 238"/>
                <a:gd name="T5" fmla="*/ 207 h 333"/>
                <a:gd name="T6" fmla="*/ 119 w 238"/>
                <a:gd name="T7" fmla="*/ 199 h 333"/>
                <a:gd name="T8" fmla="*/ 107 w 238"/>
                <a:gd name="T9" fmla="*/ 173 h 333"/>
                <a:gd name="T10" fmla="*/ 134 w 238"/>
                <a:gd name="T11" fmla="*/ 104 h 333"/>
                <a:gd name="T12" fmla="*/ 134 w 238"/>
                <a:gd name="T13" fmla="*/ 63 h 333"/>
                <a:gd name="T14" fmla="*/ 71 w 238"/>
                <a:gd name="T15" fmla="*/ 0 h 333"/>
                <a:gd name="T16" fmla="*/ 9 w 238"/>
                <a:gd name="T17" fmla="*/ 63 h 333"/>
                <a:gd name="T18" fmla="*/ 9 w 238"/>
                <a:gd name="T19" fmla="*/ 104 h 333"/>
                <a:gd name="T20" fmla="*/ 35 w 238"/>
                <a:gd name="T21" fmla="*/ 173 h 333"/>
                <a:gd name="T22" fmla="*/ 23 w 238"/>
                <a:gd name="T23" fmla="*/ 199 h 333"/>
                <a:gd name="T24" fmla="*/ 16 w 238"/>
                <a:gd name="T25" fmla="*/ 207 h 333"/>
                <a:gd name="T26" fmla="*/ 0 w 238"/>
                <a:gd name="T27" fmla="*/ 216 h 333"/>
                <a:gd name="T28" fmla="*/ 104 w 238"/>
                <a:gd name="T29" fmla="*/ 277 h 333"/>
                <a:gd name="T30" fmla="*/ 137 w 238"/>
                <a:gd name="T31" fmla="*/ 325 h 333"/>
                <a:gd name="T32" fmla="*/ 139 w 238"/>
                <a:gd name="T33" fmla="*/ 333 h 333"/>
                <a:gd name="T34" fmla="*/ 238 w 238"/>
                <a:gd name="T35" fmla="*/ 333 h 333"/>
                <a:gd name="T36" fmla="*/ 227 w 238"/>
                <a:gd name="T37" fmla="*/ 27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333">
                  <a:moveTo>
                    <a:pt x="227" y="271"/>
                  </a:moveTo>
                  <a:cubicBezTo>
                    <a:pt x="227" y="268"/>
                    <a:pt x="224" y="264"/>
                    <a:pt x="222" y="262"/>
                  </a:cubicBezTo>
                  <a:lnTo>
                    <a:pt x="126" y="207"/>
                  </a:lnTo>
                  <a:cubicBezTo>
                    <a:pt x="123" y="205"/>
                    <a:pt x="120" y="202"/>
                    <a:pt x="119" y="199"/>
                  </a:cubicBezTo>
                  <a:lnTo>
                    <a:pt x="107" y="173"/>
                  </a:lnTo>
                  <a:cubicBezTo>
                    <a:pt x="123" y="161"/>
                    <a:pt x="134" y="125"/>
                    <a:pt x="134" y="104"/>
                  </a:cubicBezTo>
                  <a:lnTo>
                    <a:pt x="134" y="63"/>
                  </a:lnTo>
                  <a:cubicBezTo>
                    <a:pt x="134" y="28"/>
                    <a:pt x="105" y="0"/>
                    <a:pt x="71" y="0"/>
                  </a:cubicBezTo>
                  <a:cubicBezTo>
                    <a:pt x="37" y="0"/>
                    <a:pt x="9" y="28"/>
                    <a:pt x="9" y="63"/>
                  </a:cubicBezTo>
                  <a:lnTo>
                    <a:pt x="9" y="104"/>
                  </a:lnTo>
                  <a:cubicBezTo>
                    <a:pt x="9" y="125"/>
                    <a:pt x="19" y="162"/>
                    <a:pt x="35" y="173"/>
                  </a:cubicBezTo>
                  <a:lnTo>
                    <a:pt x="23" y="199"/>
                  </a:lnTo>
                  <a:cubicBezTo>
                    <a:pt x="22" y="202"/>
                    <a:pt x="19" y="205"/>
                    <a:pt x="16" y="207"/>
                  </a:cubicBezTo>
                  <a:lnTo>
                    <a:pt x="0" y="216"/>
                  </a:lnTo>
                  <a:lnTo>
                    <a:pt x="104" y="277"/>
                  </a:lnTo>
                  <a:cubicBezTo>
                    <a:pt x="121" y="287"/>
                    <a:pt x="134" y="305"/>
                    <a:pt x="137" y="325"/>
                  </a:cubicBezTo>
                  <a:lnTo>
                    <a:pt x="139" y="333"/>
                  </a:lnTo>
                  <a:lnTo>
                    <a:pt x="238" y="333"/>
                  </a:lnTo>
                  <a:lnTo>
                    <a:pt x="227" y="271"/>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sp>
          <p:nvSpPr>
            <p:cNvPr id="40" name="Freeform 15"/>
            <p:cNvSpPr>
              <a:spLocks/>
            </p:cNvSpPr>
            <p:nvPr/>
          </p:nvSpPr>
          <p:spPr bwMode="auto">
            <a:xfrm>
              <a:off x="2196923" y="1591706"/>
              <a:ext cx="113554" cy="159817"/>
            </a:xfrm>
            <a:custGeom>
              <a:avLst/>
              <a:gdLst>
                <a:gd name="T0" fmla="*/ 237 w 237"/>
                <a:gd name="T1" fmla="*/ 216 h 333"/>
                <a:gd name="T2" fmla="*/ 221 w 237"/>
                <a:gd name="T3" fmla="*/ 207 h 333"/>
                <a:gd name="T4" fmla="*/ 214 w 237"/>
                <a:gd name="T5" fmla="*/ 199 h 333"/>
                <a:gd name="T6" fmla="*/ 203 w 237"/>
                <a:gd name="T7" fmla="*/ 173 h 333"/>
                <a:gd name="T8" fmla="*/ 229 w 237"/>
                <a:gd name="T9" fmla="*/ 104 h 333"/>
                <a:gd name="T10" fmla="*/ 229 w 237"/>
                <a:gd name="T11" fmla="*/ 63 h 333"/>
                <a:gd name="T12" fmla="*/ 166 w 237"/>
                <a:gd name="T13" fmla="*/ 0 h 333"/>
                <a:gd name="T14" fmla="*/ 104 w 237"/>
                <a:gd name="T15" fmla="*/ 63 h 333"/>
                <a:gd name="T16" fmla="*/ 104 w 237"/>
                <a:gd name="T17" fmla="*/ 104 h 333"/>
                <a:gd name="T18" fmla="*/ 130 w 237"/>
                <a:gd name="T19" fmla="*/ 173 h 333"/>
                <a:gd name="T20" fmla="*/ 119 w 237"/>
                <a:gd name="T21" fmla="*/ 199 h 333"/>
                <a:gd name="T22" fmla="*/ 112 w 237"/>
                <a:gd name="T23" fmla="*/ 207 h 333"/>
                <a:gd name="T24" fmla="*/ 16 w 237"/>
                <a:gd name="T25" fmla="*/ 262 h 333"/>
                <a:gd name="T26" fmla="*/ 10 w 237"/>
                <a:gd name="T27" fmla="*/ 271 h 333"/>
                <a:gd name="T28" fmla="*/ 0 w 237"/>
                <a:gd name="T29" fmla="*/ 333 h 333"/>
                <a:gd name="T30" fmla="*/ 99 w 237"/>
                <a:gd name="T31" fmla="*/ 333 h 333"/>
                <a:gd name="T32" fmla="*/ 100 w 237"/>
                <a:gd name="T33" fmla="*/ 325 h 333"/>
                <a:gd name="T34" fmla="*/ 133 w 237"/>
                <a:gd name="T35" fmla="*/ 277 h 333"/>
                <a:gd name="T36" fmla="*/ 237 w 237"/>
                <a:gd name="T37" fmla="*/ 2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333">
                  <a:moveTo>
                    <a:pt x="237" y="216"/>
                  </a:moveTo>
                  <a:lnTo>
                    <a:pt x="221" y="207"/>
                  </a:lnTo>
                  <a:cubicBezTo>
                    <a:pt x="218" y="205"/>
                    <a:pt x="215" y="202"/>
                    <a:pt x="214" y="199"/>
                  </a:cubicBezTo>
                  <a:lnTo>
                    <a:pt x="203" y="173"/>
                  </a:lnTo>
                  <a:cubicBezTo>
                    <a:pt x="218" y="161"/>
                    <a:pt x="229" y="125"/>
                    <a:pt x="229" y="104"/>
                  </a:cubicBezTo>
                  <a:lnTo>
                    <a:pt x="229" y="63"/>
                  </a:lnTo>
                  <a:cubicBezTo>
                    <a:pt x="229" y="28"/>
                    <a:pt x="201" y="0"/>
                    <a:pt x="166" y="0"/>
                  </a:cubicBezTo>
                  <a:cubicBezTo>
                    <a:pt x="132" y="0"/>
                    <a:pt x="104" y="28"/>
                    <a:pt x="104" y="63"/>
                  </a:cubicBezTo>
                  <a:lnTo>
                    <a:pt x="104" y="104"/>
                  </a:lnTo>
                  <a:cubicBezTo>
                    <a:pt x="104" y="125"/>
                    <a:pt x="114" y="162"/>
                    <a:pt x="130" y="173"/>
                  </a:cubicBezTo>
                  <a:lnTo>
                    <a:pt x="119" y="199"/>
                  </a:lnTo>
                  <a:cubicBezTo>
                    <a:pt x="117" y="202"/>
                    <a:pt x="114" y="205"/>
                    <a:pt x="112" y="207"/>
                  </a:cubicBezTo>
                  <a:lnTo>
                    <a:pt x="16" y="262"/>
                  </a:lnTo>
                  <a:cubicBezTo>
                    <a:pt x="13" y="264"/>
                    <a:pt x="10" y="268"/>
                    <a:pt x="10" y="271"/>
                  </a:cubicBezTo>
                  <a:lnTo>
                    <a:pt x="0" y="333"/>
                  </a:lnTo>
                  <a:lnTo>
                    <a:pt x="99" y="333"/>
                  </a:lnTo>
                  <a:lnTo>
                    <a:pt x="100" y="325"/>
                  </a:lnTo>
                  <a:cubicBezTo>
                    <a:pt x="103" y="305"/>
                    <a:pt x="116" y="287"/>
                    <a:pt x="133" y="277"/>
                  </a:cubicBezTo>
                  <a:lnTo>
                    <a:pt x="237" y="216"/>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sp>
          <p:nvSpPr>
            <p:cNvPr id="41" name="Freeform 16"/>
            <p:cNvSpPr>
              <a:spLocks/>
            </p:cNvSpPr>
            <p:nvPr/>
          </p:nvSpPr>
          <p:spPr bwMode="auto">
            <a:xfrm>
              <a:off x="2260008" y="1541238"/>
              <a:ext cx="260754" cy="260754"/>
            </a:xfrm>
            <a:custGeom>
              <a:avLst/>
              <a:gdLst>
                <a:gd name="T0" fmla="*/ 517 w 533"/>
                <a:gd name="T1" fmla="*/ 433 h 533"/>
                <a:gd name="T2" fmla="*/ 508 w 533"/>
                <a:gd name="T3" fmla="*/ 420 h 533"/>
                <a:gd name="T4" fmla="*/ 354 w 533"/>
                <a:gd name="T5" fmla="*/ 331 h 533"/>
                <a:gd name="T6" fmla="*/ 343 w 533"/>
                <a:gd name="T7" fmla="*/ 318 h 533"/>
                <a:gd name="T8" fmla="*/ 324 w 533"/>
                <a:gd name="T9" fmla="*/ 276 h 533"/>
                <a:gd name="T10" fmla="*/ 355 w 533"/>
                <a:gd name="T11" fmla="*/ 227 h 533"/>
                <a:gd name="T12" fmla="*/ 367 w 533"/>
                <a:gd name="T13" fmla="*/ 167 h 533"/>
                <a:gd name="T14" fmla="*/ 367 w 533"/>
                <a:gd name="T15" fmla="*/ 100 h 533"/>
                <a:gd name="T16" fmla="*/ 267 w 533"/>
                <a:gd name="T17" fmla="*/ 0 h 533"/>
                <a:gd name="T18" fmla="*/ 167 w 533"/>
                <a:gd name="T19" fmla="*/ 100 h 533"/>
                <a:gd name="T20" fmla="*/ 167 w 533"/>
                <a:gd name="T21" fmla="*/ 167 h 533"/>
                <a:gd name="T22" fmla="*/ 208 w 533"/>
                <a:gd name="T23" fmla="*/ 277 h 533"/>
                <a:gd name="T24" fmla="*/ 190 w 533"/>
                <a:gd name="T25" fmla="*/ 318 h 533"/>
                <a:gd name="T26" fmla="*/ 179 w 533"/>
                <a:gd name="T27" fmla="*/ 331 h 533"/>
                <a:gd name="T28" fmla="*/ 25 w 533"/>
                <a:gd name="T29" fmla="*/ 420 h 533"/>
                <a:gd name="T30" fmla="*/ 16 w 533"/>
                <a:gd name="T31" fmla="*/ 433 h 533"/>
                <a:gd name="T32" fmla="*/ 16 w 533"/>
                <a:gd name="T33" fmla="*/ 433 h 533"/>
                <a:gd name="T34" fmla="*/ 0 w 533"/>
                <a:gd name="T35" fmla="*/ 533 h 533"/>
                <a:gd name="T36" fmla="*/ 533 w 533"/>
                <a:gd name="T37" fmla="*/ 533 h 533"/>
                <a:gd name="T38" fmla="*/ 517 w 533"/>
                <a:gd name="T39" fmla="*/ 433 h 533"/>
                <a:gd name="T40" fmla="*/ 517 w 533"/>
                <a:gd name="T41" fmla="*/ 433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3" h="533">
                  <a:moveTo>
                    <a:pt x="517" y="433"/>
                  </a:moveTo>
                  <a:cubicBezTo>
                    <a:pt x="516" y="428"/>
                    <a:pt x="512" y="422"/>
                    <a:pt x="508" y="420"/>
                  </a:cubicBezTo>
                  <a:lnTo>
                    <a:pt x="354" y="331"/>
                  </a:lnTo>
                  <a:cubicBezTo>
                    <a:pt x="350" y="328"/>
                    <a:pt x="345" y="322"/>
                    <a:pt x="343" y="318"/>
                  </a:cubicBezTo>
                  <a:lnTo>
                    <a:pt x="324" y="276"/>
                  </a:lnTo>
                  <a:cubicBezTo>
                    <a:pt x="337" y="267"/>
                    <a:pt x="347" y="248"/>
                    <a:pt x="355" y="227"/>
                  </a:cubicBezTo>
                  <a:cubicBezTo>
                    <a:pt x="362" y="206"/>
                    <a:pt x="367" y="183"/>
                    <a:pt x="367" y="167"/>
                  </a:cubicBezTo>
                  <a:lnTo>
                    <a:pt x="367" y="100"/>
                  </a:lnTo>
                  <a:cubicBezTo>
                    <a:pt x="367" y="45"/>
                    <a:pt x="322" y="0"/>
                    <a:pt x="267" y="0"/>
                  </a:cubicBezTo>
                  <a:cubicBezTo>
                    <a:pt x="212" y="0"/>
                    <a:pt x="167" y="45"/>
                    <a:pt x="167" y="100"/>
                  </a:cubicBezTo>
                  <a:lnTo>
                    <a:pt x="167" y="167"/>
                  </a:lnTo>
                  <a:cubicBezTo>
                    <a:pt x="167" y="200"/>
                    <a:pt x="183" y="259"/>
                    <a:pt x="208" y="277"/>
                  </a:cubicBezTo>
                  <a:lnTo>
                    <a:pt x="190" y="318"/>
                  </a:lnTo>
                  <a:cubicBezTo>
                    <a:pt x="188" y="322"/>
                    <a:pt x="183" y="328"/>
                    <a:pt x="179" y="331"/>
                  </a:cubicBezTo>
                  <a:lnTo>
                    <a:pt x="25" y="420"/>
                  </a:lnTo>
                  <a:cubicBezTo>
                    <a:pt x="21" y="422"/>
                    <a:pt x="17" y="428"/>
                    <a:pt x="16" y="433"/>
                  </a:cubicBezTo>
                  <a:lnTo>
                    <a:pt x="16" y="433"/>
                  </a:lnTo>
                  <a:lnTo>
                    <a:pt x="0" y="533"/>
                  </a:lnTo>
                  <a:lnTo>
                    <a:pt x="533" y="533"/>
                  </a:lnTo>
                  <a:lnTo>
                    <a:pt x="517" y="433"/>
                  </a:lnTo>
                  <a:lnTo>
                    <a:pt x="517" y="433"/>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grpSp>
      <p:sp>
        <p:nvSpPr>
          <p:cNvPr id="42" name="TextBox 41"/>
          <p:cNvSpPr txBox="1"/>
          <p:nvPr/>
        </p:nvSpPr>
        <p:spPr>
          <a:xfrm>
            <a:off x="2654260"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Syntax</a:t>
            </a:r>
            <a:br>
              <a:rPr lang="en-US" sz="1200" dirty="0">
                <a:solidFill>
                  <a:srgbClr val="FFFFFF"/>
                </a:solidFill>
              </a:rPr>
            </a:br>
            <a:r>
              <a:rPr lang="en-US" sz="1200" dirty="0">
                <a:solidFill>
                  <a:srgbClr val="FFFFFF"/>
                </a:solidFill>
              </a:rPr>
              <a:t>format changes</a:t>
            </a:r>
          </a:p>
        </p:txBody>
      </p:sp>
      <p:sp>
        <p:nvSpPr>
          <p:cNvPr id="43" name="TextBox 42"/>
          <p:cNvSpPr txBox="1"/>
          <p:nvPr/>
        </p:nvSpPr>
        <p:spPr>
          <a:xfrm>
            <a:off x="3895543"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No Structured output</a:t>
            </a:r>
          </a:p>
        </p:txBody>
      </p:sp>
      <p:sp>
        <p:nvSpPr>
          <p:cNvPr id="44" name="TextBox 43"/>
          <p:cNvSpPr txBox="1"/>
          <p:nvPr/>
        </p:nvSpPr>
        <p:spPr>
          <a:xfrm>
            <a:off x="5136826"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No Error Reporting</a:t>
            </a:r>
          </a:p>
        </p:txBody>
      </p:sp>
      <p:sp>
        <p:nvSpPr>
          <p:cNvPr id="45" name="TextBox 44"/>
          <p:cNvSpPr txBox="1"/>
          <p:nvPr/>
        </p:nvSpPr>
        <p:spPr>
          <a:xfrm>
            <a:off x="6378112"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No Transaction</a:t>
            </a:r>
          </a:p>
          <a:p>
            <a:pPr defTabSz="456265"/>
            <a:r>
              <a:rPr lang="en-US" sz="1200" dirty="0">
                <a:solidFill>
                  <a:srgbClr val="FFFFFF"/>
                </a:solidFill>
              </a:rPr>
              <a:t>management</a:t>
            </a:r>
          </a:p>
        </p:txBody>
      </p:sp>
      <p:pic>
        <p:nvPicPr>
          <p:cNvPr id="46" name="Picture 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2498" y="3098731"/>
            <a:ext cx="1138631" cy="1138631"/>
          </a:xfrm>
          <a:prstGeom prst="rect">
            <a:avLst/>
          </a:prstGeom>
        </p:spPr>
      </p:pic>
      <p:sp>
        <p:nvSpPr>
          <p:cNvPr id="2" name="Footer Placeholder 1"/>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7" name="Title 6"/>
          <p:cNvSpPr>
            <a:spLocks noGrp="1"/>
          </p:cNvSpPr>
          <p:nvPr>
            <p:ph type="title"/>
          </p:nvPr>
        </p:nvSpPr>
        <p:spPr/>
        <p:txBody>
          <a:bodyPr/>
          <a:lstStyle/>
          <a:p>
            <a:pPr>
              <a:spcBef>
                <a:spcPts val="450"/>
              </a:spcBef>
            </a:pPr>
            <a:r>
              <a:rPr lang="en-US" dirty="0" smtClean="0">
                <a:solidFill>
                  <a:srgbClr val="676767"/>
                </a:solidFill>
              </a:rPr>
              <a:t>Configuration </a:t>
            </a:r>
            <a:r>
              <a:rPr lang="en-US" dirty="0">
                <a:solidFill>
                  <a:srgbClr val="676767"/>
                </a:solidFill>
              </a:rPr>
              <a:t>Management Today: CLI</a:t>
            </a:r>
          </a:p>
        </p:txBody>
      </p:sp>
      <p:sp>
        <p:nvSpPr>
          <p:cNvPr id="3" name="Slide Number Placeholder 2"/>
          <p:cNvSpPr>
            <a:spLocks noGrp="1"/>
          </p:cNvSpPr>
          <p:nvPr>
            <p:ph type="sldNum" sz="quarter" idx="4"/>
          </p:nvPr>
        </p:nvSpPr>
        <p:spPr/>
        <p:txBody>
          <a:bodyPr/>
          <a:lstStyle/>
          <a:p>
            <a:fld id="{96A97DD0-5BE7-4856-A2A9-C42C6688E607}" type="slidenum">
              <a:rPr lang="uk-UA" smtClean="0"/>
              <a:pPr/>
              <a:t>16</a:t>
            </a:fld>
            <a:endParaRPr lang="uk-UA" dirty="0"/>
          </a:p>
        </p:txBody>
      </p:sp>
    </p:spTree>
    <p:extLst>
      <p:ext uri="{BB962C8B-B14F-4D97-AF65-F5344CB8AC3E}">
        <p14:creationId xmlns:p14="http://schemas.microsoft.com/office/powerpoint/2010/main" val="503530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2" grpId="0" animBg="1"/>
      <p:bldP spid="43" grpId="0" animBg="1"/>
      <p:bldP spid="44" grpId="0" animBg="1"/>
      <p:bldP spid="4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5399881" y="1837531"/>
            <a:ext cx="2870200" cy="1917700"/>
          </a:xfrm>
        </p:spPr>
      </p:pic>
      <p:sp>
        <p:nvSpPr>
          <p:cNvPr id="5" name="Text Placeholder 4"/>
          <p:cNvSpPr>
            <a:spLocks noGrp="1"/>
          </p:cNvSpPr>
          <p:nvPr>
            <p:ph sz="quarter" idx="11"/>
          </p:nvPr>
        </p:nvSpPr>
        <p:spPr>
          <a:xfrm>
            <a:off x="356616" y="1241425"/>
            <a:ext cx="4617720" cy="3097819"/>
          </a:xfrm>
        </p:spPr>
        <p:txBody>
          <a:bodyPr/>
          <a:lstStyle/>
          <a:p>
            <a:r>
              <a:rPr lang="en-US" sz="2000" dirty="0"/>
              <a:t>Programming Building block </a:t>
            </a:r>
          </a:p>
          <a:p>
            <a:r>
              <a:rPr lang="en-US" sz="2000" dirty="0"/>
              <a:t>APIs can have various </a:t>
            </a:r>
            <a:r>
              <a:rPr lang="en-US" sz="2000" b="1" dirty="0">
                <a:solidFill>
                  <a:srgbClr val="0070C0"/>
                </a:solidFill>
              </a:rPr>
              <a:t>Properties</a:t>
            </a:r>
          </a:p>
          <a:p>
            <a:pPr lvl="1"/>
            <a:r>
              <a:rPr lang="en-US" sz="1100" b="1" dirty="0"/>
              <a:t>Transport</a:t>
            </a:r>
            <a:r>
              <a:rPr lang="en-US" sz="1100" dirty="0"/>
              <a:t> (SSH, HTTP)</a:t>
            </a:r>
          </a:p>
          <a:p>
            <a:pPr lvl="1"/>
            <a:r>
              <a:rPr lang="en-US" sz="1100" b="1" dirty="0"/>
              <a:t>Encoding</a:t>
            </a:r>
            <a:r>
              <a:rPr lang="en-US" sz="1100" dirty="0"/>
              <a:t> (XML, JSON, </a:t>
            </a:r>
            <a:r>
              <a:rPr lang="en-US" sz="1100" dirty="0" err="1"/>
              <a:t>ProtoBuffer</a:t>
            </a:r>
            <a:r>
              <a:rPr lang="en-US" sz="1100" dirty="0"/>
              <a:t>)</a:t>
            </a:r>
          </a:p>
          <a:p>
            <a:pPr lvl="1"/>
            <a:r>
              <a:rPr lang="en-US" sz="1100" b="1" dirty="0"/>
              <a:t>Data structure </a:t>
            </a:r>
            <a:r>
              <a:rPr lang="en-US" sz="1100" dirty="0"/>
              <a:t>(Data Models)</a:t>
            </a:r>
          </a:p>
          <a:p>
            <a:r>
              <a:rPr lang="en-US" sz="2000" dirty="0"/>
              <a:t>Some </a:t>
            </a:r>
            <a:r>
              <a:rPr lang="en-US" sz="2000" b="1" dirty="0">
                <a:solidFill>
                  <a:srgbClr val="0070C0"/>
                </a:solidFill>
              </a:rPr>
              <a:t>Examples</a:t>
            </a:r>
            <a:r>
              <a:rPr lang="en-US" sz="2000" dirty="0">
                <a:solidFill>
                  <a:srgbClr val="0070C0"/>
                </a:solidFill>
              </a:rPr>
              <a:t> </a:t>
            </a:r>
            <a:r>
              <a:rPr lang="en-US" sz="2000" dirty="0"/>
              <a:t>of APIs </a:t>
            </a:r>
          </a:p>
          <a:p>
            <a:pPr lvl="1"/>
            <a:r>
              <a:rPr lang="en-US" sz="1100" dirty="0"/>
              <a:t>The Twitter API</a:t>
            </a:r>
          </a:p>
          <a:p>
            <a:pPr lvl="1"/>
            <a:r>
              <a:rPr lang="en-US" sz="1100" dirty="0"/>
              <a:t>The Java API</a:t>
            </a:r>
          </a:p>
          <a:p>
            <a:endParaRPr lang="en-US" dirty="0"/>
          </a:p>
        </p:txBody>
      </p:sp>
      <p:sp>
        <p:nvSpPr>
          <p:cNvPr id="16" name="Footer Placeholder 2"/>
          <p:cNvSpPr>
            <a:spLocks noGrp="1"/>
          </p:cNvSpPr>
          <p:nvPr>
            <p:ph type="ftr" sz="quarter" idx="3"/>
          </p:nvPr>
        </p:nvSpPr>
        <p:spPr>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
        <p:nvSpPr>
          <p:cNvPr id="4" name="Title 3"/>
          <p:cNvSpPr>
            <a:spLocks noGrp="1"/>
          </p:cNvSpPr>
          <p:nvPr>
            <p:ph type="title"/>
          </p:nvPr>
        </p:nvSpPr>
        <p:spPr/>
        <p:txBody>
          <a:bodyPr/>
          <a:lstStyle/>
          <a:p>
            <a:r>
              <a:rPr lang="en-US" dirty="0">
                <a:solidFill>
                  <a:srgbClr val="676767"/>
                </a:solidFill>
              </a:rPr>
              <a:t>APIs – Application Programming </a:t>
            </a:r>
            <a:r>
              <a:rPr lang="en-US" dirty="0" smtClean="0">
                <a:solidFill>
                  <a:srgbClr val="676767"/>
                </a:solidFill>
              </a:rPr>
              <a:t>Interfaces</a:t>
            </a:r>
            <a:endParaRPr lang="en-US" dirty="0"/>
          </a:p>
        </p:txBody>
      </p:sp>
      <p:sp>
        <p:nvSpPr>
          <p:cNvPr id="8" name="Text Placeholder 7"/>
          <p:cNvSpPr>
            <a:spLocks noGrp="1"/>
          </p:cNvSpPr>
          <p:nvPr>
            <p:ph type="body" sz="quarter" idx="12"/>
          </p:nvPr>
        </p:nvSpPr>
        <p:spPr/>
        <p:txBody>
          <a:bodyPr/>
          <a:lstStyle/>
          <a:p>
            <a:r>
              <a:rPr lang="en-US" i="1" dirty="0">
                <a:solidFill>
                  <a:srgbClr val="676767"/>
                </a:solidFill>
                <a:cs typeface="CiscoSans"/>
              </a:rPr>
              <a:t>“A </a:t>
            </a:r>
            <a:r>
              <a:rPr lang="en-US" b="1" i="1" dirty="0">
                <a:solidFill>
                  <a:srgbClr val="0070C0"/>
                </a:solidFill>
                <a:cs typeface="CiscoSans"/>
              </a:rPr>
              <a:t>set of Function Calls </a:t>
            </a:r>
            <a:r>
              <a:rPr lang="en-US" i="1" dirty="0">
                <a:solidFill>
                  <a:srgbClr val="676767"/>
                </a:solidFill>
                <a:cs typeface="CiscoSans"/>
              </a:rPr>
              <a:t>that allow talking to a system”</a:t>
            </a:r>
          </a:p>
          <a:p>
            <a:endParaRPr lang="en-US" dirty="0"/>
          </a:p>
        </p:txBody>
      </p:sp>
      <p:sp>
        <p:nvSpPr>
          <p:cNvPr id="2" name="Slide Number Placeholder 1"/>
          <p:cNvSpPr>
            <a:spLocks noGrp="1"/>
          </p:cNvSpPr>
          <p:nvPr>
            <p:ph type="sldNum" sz="quarter" idx="4"/>
          </p:nvPr>
        </p:nvSpPr>
        <p:spPr/>
        <p:txBody>
          <a:bodyPr/>
          <a:lstStyle/>
          <a:p>
            <a:fld id="{96A97DD0-5BE7-4856-A2A9-C42C6688E607}" type="slidenum">
              <a:rPr lang="uk-UA" smtClean="0"/>
              <a:pPr/>
              <a:t>17</a:t>
            </a:fld>
            <a:endParaRPr lang="uk-UA" dirty="0"/>
          </a:p>
        </p:txBody>
      </p:sp>
    </p:spTree>
    <p:extLst>
      <p:ext uri="{BB962C8B-B14F-4D97-AF65-F5344CB8AC3E}">
        <p14:creationId xmlns:p14="http://schemas.microsoft.com/office/powerpoint/2010/main" val="133018504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88399" y="990572"/>
            <a:ext cx="1894709" cy="1591556"/>
          </a:xfrm>
          <a:prstGeom prst="rect">
            <a:avLst/>
          </a:prstGeom>
        </p:spPr>
      </p:pic>
      <p:sp>
        <p:nvSpPr>
          <p:cNvPr id="3" name="Title 2"/>
          <p:cNvSpPr>
            <a:spLocks noGrp="1"/>
          </p:cNvSpPr>
          <p:nvPr>
            <p:ph type="title"/>
          </p:nvPr>
        </p:nvSpPr>
        <p:spPr/>
        <p:txBody>
          <a:bodyPr/>
          <a:lstStyle/>
          <a:p>
            <a:r>
              <a:rPr lang="en-US" sz="2775" dirty="0"/>
              <a:t>Encoding Formats</a:t>
            </a:r>
          </a:p>
        </p:txBody>
      </p:sp>
      <p:sp>
        <p:nvSpPr>
          <p:cNvPr id="4" name="Text Placeholder 3"/>
          <p:cNvSpPr>
            <a:spLocks noGrp="1"/>
          </p:cNvSpPr>
          <p:nvPr>
            <p:ph type="body" sz="quarter" idx="12"/>
          </p:nvPr>
        </p:nvSpPr>
        <p:spPr/>
        <p:txBody>
          <a:bodyPr/>
          <a:lstStyle/>
          <a:p>
            <a:r>
              <a:rPr lang="en-US" b="1" i="1" dirty="0">
                <a:solidFill>
                  <a:srgbClr val="0070C0"/>
                </a:solidFill>
                <a:latin typeface="ArialMT" charset="0"/>
              </a:rPr>
              <a:t>Text-file formats </a:t>
            </a:r>
            <a:r>
              <a:rPr lang="en-US" i="1" dirty="0"/>
              <a:t>used to </a:t>
            </a:r>
            <a:r>
              <a:rPr lang="en-US" b="1" i="1" dirty="0">
                <a:solidFill>
                  <a:srgbClr val="0070C0"/>
                </a:solidFill>
                <a:latin typeface="ArialMT" charset="0"/>
              </a:rPr>
              <a:t>store structured data</a:t>
            </a:r>
            <a:endParaRPr lang="en-US" dirty="0"/>
          </a:p>
        </p:txBody>
      </p:sp>
      <p:sp>
        <p:nvSpPr>
          <p:cNvPr id="7" name="Rectangle 6"/>
          <p:cNvSpPr/>
          <p:nvPr/>
        </p:nvSpPr>
        <p:spPr>
          <a:xfrm>
            <a:off x="354931" y="2234032"/>
            <a:ext cx="4843607" cy="2123658"/>
          </a:xfrm>
          <a:prstGeom prst="rect">
            <a:avLst/>
          </a:prstGeom>
        </p:spPr>
        <p:txBody>
          <a:bodyPr wrap="square">
            <a:spAutoFit/>
          </a:bodyPr>
          <a:lstStyle/>
          <a:p>
            <a:pPr defTabSz="685435">
              <a:defRPr/>
            </a:pPr>
            <a:r>
              <a:rPr lang="en-US" sz="1200" dirty="0"/>
              <a:t>&lt;interfaces </a:t>
            </a:r>
            <a:r>
              <a:rPr lang="en-US" sz="1200" dirty="0" err="1"/>
              <a:t>xmlns</a:t>
            </a:r>
            <a:r>
              <a:rPr lang="en-US" sz="1200" dirty="0"/>
              <a:t>:=“[</a:t>
            </a:r>
            <a:r>
              <a:rPr lang="is-IS" sz="1200" dirty="0"/>
              <a:t>…]</a:t>
            </a:r>
            <a:r>
              <a:rPr lang="en-US" sz="1200" b="1" dirty="0" err="1"/>
              <a:t>yang:ietf-interfaces</a:t>
            </a:r>
            <a:r>
              <a:rPr lang="en-US" sz="1200" dirty="0"/>
              <a:t>”&gt; </a:t>
            </a:r>
          </a:p>
          <a:p>
            <a:pPr defTabSz="685435">
              <a:defRPr/>
            </a:pPr>
            <a:r>
              <a:rPr lang="en-US" sz="1200" dirty="0"/>
              <a:t>    &lt;interface&gt; 		</a:t>
            </a:r>
          </a:p>
          <a:p>
            <a:pPr defTabSz="685435">
              <a:defRPr/>
            </a:pPr>
            <a:endParaRPr lang="en-US" sz="1200" dirty="0"/>
          </a:p>
          <a:p>
            <a:pPr defTabSz="685435">
              <a:defRPr/>
            </a:pPr>
            <a:r>
              <a:rPr lang="en-US" sz="1200" b="1" dirty="0"/>
              <a:t>        </a:t>
            </a:r>
            <a:r>
              <a:rPr lang="en-US" sz="1200" b="1" dirty="0">
                <a:solidFill>
                  <a:srgbClr val="00B050"/>
                </a:solidFill>
              </a:rPr>
              <a:t>&lt;name&gt;</a:t>
            </a:r>
            <a:r>
              <a:rPr lang="en-US" sz="1200" b="1" dirty="0">
                <a:solidFill>
                  <a:srgbClr val="0070C0"/>
                </a:solidFill>
              </a:rPr>
              <a:t>eth0</a:t>
            </a:r>
            <a:r>
              <a:rPr lang="en-US" sz="1200" b="1" dirty="0">
                <a:solidFill>
                  <a:srgbClr val="00B050"/>
                </a:solidFill>
              </a:rPr>
              <a:t>&lt;/name&gt; </a:t>
            </a:r>
            <a:r>
              <a:rPr lang="en-US" sz="1200" b="1" dirty="0"/>
              <a:t>		</a:t>
            </a:r>
          </a:p>
          <a:p>
            <a:pPr defTabSz="685435">
              <a:defRPr/>
            </a:pPr>
            <a:r>
              <a:rPr lang="en-US" sz="1200" dirty="0"/>
              <a:t>        &lt;type&gt;</a:t>
            </a:r>
            <a:r>
              <a:rPr lang="en-US" sz="1200" dirty="0" err="1"/>
              <a:t>ethernetCsmacd</a:t>
            </a:r>
            <a:r>
              <a:rPr lang="en-US" sz="1200" dirty="0"/>
              <a:t>&lt;/type&gt; 		</a:t>
            </a:r>
          </a:p>
          <a:p>
            <a:pPr defTabSz="685435">
              <a:defRPr/>
            </a:pPr>
            <a:r>
              <a:rPr lang="en-US" sz="1200" dirty="0"/>
              <a:t>        &lt;location&gt;0&lt;/location&gt;		 </a:t>
            </a:r>
          </a:p>
          <a:p>
            <a:pPr defTabSz="685435">
              <a:defRPr/>
            </a:pPr>
            <a:r>
              <a:rPr lang="en-US" sz="1200" dirty="0"/>
              <a:t>        &lt;enabled&gt;true&lt;/enabled&gt;		 </a:t>
            </a:r>
          </a:p>
          <a:p>
            <a:pPr defTabSz="685435">
              <a:defRPr/>
            </a:pPr>
            <a:r>
              <a:rPr lang="en-US" sz="1200" dirty="0"/>
              <a:t>        &lt;if-index&gt;2&lt;/if-index&gt; 	</a:t>
            </a:r>
          </a:p>
          <a:p>
            <a:pPr defTabSz="685435">
              <a:defRPr/>
            </a:pPr>
            <a:endParaRPr lang="en-US" sz="1200" dirty="0"/>
          </a:p>
          <a:p>
            <a:pPr defTabSz="685435">
              <a:defRPr/>
            </a:pPr>
            <a:r>
              <a:rPr lang="en-US" sz="1200" dirty="0"/>
              <a:t>    &lt;/interface&gt;</a:t>
            </a:r>
          </a:p>
          <a:p>
            <a:pPr defTabSz="685435">
              <a:defRPr/>
            </a:pPr>
            <a:r>
              <a:rPr lang="en-US" sz="1200" dirty="0"/>
              <a:t>&lt;/interfaces&gt;</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33409" y="1461112"/>
            <a:ext cx="708963" cy="650473"/>
          </a:xfrm>
          <a:prstGeom prst="rect">
            <a:avLst/>
          </a:prstGeom>
          <a:solidFill>
            <a:schemeClr val="bg1"/>
          </a:solidFill>
        </p:spPr>
      </p:pic>
      <p:sp>
        <p:nvSpPr>
          <p:cNvPr id="23" name="Rectangle 22"/>
          <p:cNvSpPr/>
          <p:nvPr/>
        </p:nvSpPr>
        <p:spPr>
          <a:xfrm>
            <a:off x="3611806" y="1864891"/>
            <a:ext cx="4569620" cy="2862322"/>
          </a:xfrm>
          <a:prstGeom prst="rect">
            <a:avLst/>
          </a:prstGeom>
        </p:spPr>
        <p:txBody>
          <a:bodyPr>
            <a:spAutoFit/>
          </a:bodyPr>
          <a:lstStyle/>
          <a:p>
            <a:pPr defTabSz="685435">
              <a:defRPr/>
            </a:pPr>
            <a:endParaRPr lang="en-US" sz="1200" dirty="0"/>
          </a:p>
          <a:p>
            <a:pPr defTabSz="685435">
              <a:defRPr/>
            </a:pPr>
            <a:r>
              <a:rPr lang="en-US" sz="1200" dirty="0"/>
              <a:t>{</a:t>
            </a:r>
          </a:p>
          <a:p>
            <a:pPr defTabSz="685435">
              <a:defRPr/>
            </a:pPr>
            <a:r>
              <a:rPr lang="en-US" sz="1200" dirty="0"/>
              <a:t>    "</a:t>
            </a:r>
            <a:r>
              <a:rPr lang="en-US" sz="1200" b="1" dirty="0" err="1"/>
              <a:t>ietf-interfaces:interfaces</a:t>
            </a:r>
            <a:r>
              <a:rPr lang="en-US" sz="1200" dirty="0"/>
              <a:t>": {</a:t>
            </a:r>
          </a:p>
          <a:p>
            <a:pPr defTabSz="685435">
              <a:defRPr/>
            </a:pPr>
            <a:r>
              <a:rPr lang="en-US" sz="1200" dirty="0"/>
              <a:t>        "interface": [</a:t>
            </a:r>
          </a:p>
          <a:p>
            <a:pPr defTabSz="685435">
              <a:defRPr/>
            </a:pPr>
            <a:r>
              <a:rPr lang="en-US" sz="1200" dirty="0"/>
              <a:t>            {</a:t>
            </a:r>
          </a:p>
          <a:p>
            <a:pPr defTabSz="685435">
              <a:defRPr/>
            </a:pPr>
            <a:r>
              <a:rPr lang="en-US" sz="1200" dirty="0"/>
              <a:t>                </a:t>
            </a:r>
            <a:r>
              <a:rPr lang="en-US" sz="1200" b="1" dirty="0">
                <a:solidFill>
                  <a:srgbClr val="00B050"/>
                </a:solidFill>
              </a:rPr>
              <a:t>"name": </a:t>
            </a:r>
            <a:r>
              <a:rPr lang="en-US" sz="1200" b="1" dirty="0">
                <a:solidFill>
                  <a:srgbClr val="0070C0"/>
                </a:solidFill>
              </a:rPr>
              <a:t>"eth0”</a:t>
            </a:r>
            <a:r>
              <a:rPr lang="en-US" sz="1200" dirty="0"/>
              <a:t>,</a:t>
            </a:r>
          </a:p>
          <a:p>
            <a:pPr defTabSz="685435">
              <a:defRPr/>
            </a:pPr>
            <a:r>
              <a:rPr lang="en-US" sz="1200" dirty="0"/>
              <a:t>                "type": "</a:t>
            </a:r>
            <a:r>
              <a:rPr lang="en-US" sz="1200" dirty="0" err="1"/>
              <a:t>ethernetCsmacd</a:t>
            </a:r>
            <a:r>
              <a:rPr lang="en-US" sz="1200" dirty="0"/>
              <a:t>”,</a:t>
            </a:r>
          </a:p>
          <a:p>
            <a:pPr defTabSz="685435">
              <a:defRPr/>
            </a:pPr>
            <a:r>
              <a:rPr lang="en-US" sz="1200" dirty="0"/>
              <a:t>                "location": "0”,</a:t>
            </a:r>
          </a:p>
          <a:p>
            <a:pPr defTabSz="685435">
              <a:defRPr/>
            </a:pPr>
            <a:r>
              <a:rPr lang="en-US" sz="1200" dirty="0"/>
              <a:t>                "enabled": true, </a:t>
            </a:r>
          </a:p>
          <a:p>
            <a:pPr defTabSz="685435">
              <a:defRPr/>
            </a:pPr>
            <a:r>
              <a:rPr lang="en-US" sz="1200" dirty="0"/>
              <a:t>                "if-index": 2 </a:t>
            </a:r>
          </a:p>
          <a:p>
            <a:pPr defTabSz="685435">
              <a:defRPr/>
            </a:pPr>
            <a:r>
              <a:rPr lang="en-US" sz="1200" dirty="0"/>
              <a:t>            }</a:t>
            </a:r>
          </a:p>
          <a:p>
            <a:pPr defTabSz="685435">
              <a:defRPr/>
            </a:pPr>
            <a:r>
              <a:rPr lang="en-US" sz="1200" dirty="0"/>
              <a:t>        ]</a:t>
            </a:r>
          </a:p>
          <a:p>
            <a:pPr defTabSz="685435">
              <a:defRPr/>
            </a:pPr>
            <a:r>
              <a:rPr lang="en-US" sz="1200" dirty="0"/>
              <a:t>    }</a:t>
            </a:r>
          </a:p>
          <a:p>
            <a:pPr defTabSz="685435">
              <a:defRPr/>
            </a:pPr>
            <a:r>
              <a:rPr lang="en-US" sz="1200" dirty="0"/>
              <a:t>}</a:t>
            </a:r>
          </a:p>
          <a:p>
            <a:pPr defTabSz="685435">
              <a:defRPr/>
            </a:pPr>
            <a:endParaRPr lang="en-US" sz="1200" dirty="0"/>
          </a:p>
        </p:txBody>
      </p:sp>
      <p:sp>
        <p:nvSpPr>
          <p:cNvPr id="25" name="Rectangle 24"/>
          <p:cNvSpPr/>
          <p:nvPr/>
        </p:nvSpPr>
        <p:spPr>
          <a:xfrm>
            <a:off x="6724461" y="2241584"/>
            <a:ext cx="2253121" cy="1569660"/>
          </a:xfrm>
          <a:prstGeom prst="rect">
            <a:avLst/>
          </a:prstGeom>
        </p:spPr>
        <p:txBody>
          <a:bodyPr wrap="square">
            <a:spAutoFit/>
          </a:bodyPr>
          <a:lstStyle/>
          <a:p>
            <a:pPr defTabSz="685435">
              <a:defRPr/>
            </a:pPr>
            <a:r>
              <a:rPr lang="en-US" sz="1200" dirty="0"/>
              <a:t>---</a:t>
            </a:r>
          </a:p>
          <a:p>
            <a:pPr defTabSz="685435">
              <a:defRPr/>
            </a:pPr>
            <a:r>
              <a:rPr lang="en-US" sz="1200" b="1" dirty="0" err="1"/>
              <a:t>ietf-interfaces:interfaces</a:t>
            </a:r>
            <a:r>
              <a:rPr lang="en-US" sz="1200" dirty="0"/>
              <a:t>:</a:t>
            </a:r>
          </a:p>
          <a:p>
            <a:pPr defTabSz="685435">
              <a:defRPr/>
            </a:pPr>
            <a:r>
              <a:rPr lang="en-US" sz="1200" dirty="0"/>
              <a:t>      interface:</a:t>
            </a:r>
          </a:p>
          <a:p>
            <a:pPr defTabSz="685435">
              <a:defRPr/>
            </a:pPr>
            <a:r>
              <a:rPr lang="en-US" sz="1200" b="1" dirty="0"/>
              <a:t>            </a:t>
            </a:r>
            <a:r>
              <a:rPr lang="en-US" sz="1200" b="1" dirty="0">
                <a:solidFill>
                  <a:srgbClr val="00B050"/>
                </a:solidFill>
              </a:rPr>
              <a:t>name:</a:t>
            </a:r>
            <a:r>
              <a:rPr lang="en-US" sz="1200" b="1" dirty="0"/>
              <a:t> </a:t>
            </a:r>
            <a:r>
              <a:rPr lang="en-US" sz="1200" b="1" dirty="0">
                <a:solidFill>
                  <a:srgbClr val="0070C0"/>
                </a:solidFill>
              </a:rPr>
              <a:t>eth0</a:t>
            </a:r>
          </a:p>
          <a:p>
            <a:pPr defTabSz="685435">
              <a:defRPr/>
            </a:pPr>
            <a:r>
              <a:rPr lang="en-US" sz="1200" dirty="0"/>
              <a:t>            type: </a:t>
            </a:r>
            <a:r>
              <a:rPr lang="en-US" sz="1200" dirty="0" err="1"/>
              <a:t>ethernetCsmacd</a:t>
            </a:r>
            <a:endParaRPr lang="en-US" sz="1200" dirty="0"/>
          </a:p>
          <a:p>
            <a:pPr defTabSz="685435">
              <a:defRPr/>
            </a:pPr>
            <a:r>
              <a:rPr lang="en-US" sz="1200" dirty="0"/>
              <a:t>            location: 0</a:t>
            </a:r>
          </a:p>
          <a:p>
            <a:pPr defTabSz="685435">
              <a:defRPr/>
            </a:pPr>
            <a:r>
              <a:rPr lang="en-US" sz="1200" dirty="0"/>
              <a:t>            enabled: true</a:t>
            </a:r>
          </a:p>
          <a:p>
            <a:pPr defTabSz="685435">
              <a:defRPr/>
            </a:pPr>
            <a:r>
              <a:rPr lang="en-US" sz="1200" dirty="0"/>
              <a:t>            if-index: 2</a:t>
            </a:r>
          </a:p>
        </p:txBody>
      </p:sp>
      <p:pic>
        <p:nvPicPr>
          <p:cNvPr id="26" name="Picture 2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12992" y="1523526"/>
            <a:ext cx="1168435" cy="397765"/>
          </a:xfrm>
          <a:prstGeom prst="rect">
            <a:avLst/>
          </a:prstGeom>
          <a:solidFill>
            <a:schemeClr val="tx1">
              <a:lumMod val="50000"/>
            </a:schemeClr>
          </a:solidFill>
        </p:spPr>
      </p:pic>
      <p:sp>
        <p:nvSpPr>
          <p:cNvPr id="2" name="Slide Number Placeholder 1"/>
          <p:cNvSpPr>
            <a:spLocks noGrp="1"/>
          </p:cNvSpPr>
          <p:nvPr>
            <p:ph type="sldNum" sz="quarter" idx="4"/>
          </p:nvPr>
        </p:nvSpPr>
        <p:spPr/>
        <p:txBody>
          <a:bodyPr/>
          <a:lstStyle/>
          <a:p>
            <a:fld id="{3945D0FD-48F1-4D72-80C5-FFB60B92A834}" type="slidenum">
              <a:rPr lang="uk-UA" smtClean="0"/>
              <a:pPr/>
              <a:t>18</a:t>
            </a:fld>
            <a:endParaRPr lang="uk-UA" dirty="0"/>
          </a:p>
        </p:txBody>
      </p:sp>
      <p:sp>
        <p:nvSpPr>
          <p:cNvPr id="5" name="Footer Placeholder 4"/>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165776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55991" y="1137025"/>
            <a:ext cx="2750234" cy="3491591"/>
          </a:xfrm>
          <a:prstGeom prst="rect">
            <a:avLst/>
          </a:prstGeom>
          <a:solidFill>
            <a:schemeClr val="tx2">
              <a:lumMod val="20000"/>
              <a:lumOff val="80000"/>
            </a:schemeClr>
          </a:solidFill>
          <a:ln>
            <a:solidFill>
              <a:schemeClr val="tx1">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sp>
        <p:nvSpPr>
          <p:cNvPr id="5" name="Rectangle 4"/>
          <p:cNvSpPr/>
          <p:nvPr/>
        </p:nvSpPr>
        <p:spPr>
          <a:xfrm>
            <a:off x="307022" y="4025523"/>
            <a:ext cx="1988631" cy="60309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Transport</a:t>
            </a:r>
          </a:p>
        </p:txBody>
      </p:sp>
      <p:sp>
        <p:nvSpPr>
          <p:cNvPr id="6" name="Rectangle 5"/>
          <p:cNvSpPr/>
          <p:nvPr/>
        </p:nvSpPr>
        <p:spPr>
          <a:xfrm>
            <a:off x="307022" y="3241501"/>
            <a:ext cx="1988631" cy="60309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Remote</a:t>
            </a:r>
          </a:p>
          <a:p>
            <a:pPr algn="ctr"/>
            <a:r>
              <a:rPr lang="en-US" sz="1200" dirty="0"/>
              <a:t>Operations</a:t>
            </a:r>
          </a:p>
        </p:txBody>
      </p:sp>
      <p:sp>
        <p:nvSpPr>
          <p:cNvPr id="7" name="Rectangle 6"/>
          <p:cNvSpPr/>
          <p:nvPr/>
        </p:nvSpPr>
        <p:spPr>
          <a:xfrm>
            <a:off x="307022" y="2501919"/>
            <a:ext cx="1988631" cy="60309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Management</a:t>
            </a:r>
          </a:p>
          <a:p>
            <a:pPr algn="ctr"/>
            <a:r>
              <a:rPr lang="en-US" sz="1200" dirty="0"/>
              <a:t>Services</a:t>
            </a:r>
          </a:p>
        </p:txBody>
      </p:sp>
      <p:sp>
        <p:nvSpPr>
          <p:cNvPr id="8" name="Rectangle 7"/>
          <p:cNvSpPr/>
          <p:nvPr/>
        </p:nvSpPr>
        <p:spPr>
          <a:xfrm>
            <a:off x="307022" y="1784556"/>
            <a:ext cx="1988631" cy="60309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Management info</a:t>
            </a:r>
          </a:p>
          <a:p>
            <a:pPr algn="ctr"/>
            <a:r>
              <a:rPr lang="en-US" sz="1200" dirty="0"/>
              <a:t>(instantiated/payload)</a:t>
            </a:r>
          </a:p>
        </p:txBody>
      </p:sp>
      <p:sp>
        <p:nvSpPr>
          <p:cNvPr id="9" name="Rectangle 8"/>
          <p:cNvSpPr/>
          <p:nvPr/>
        </p:nvSpPr>
        <p:spPr>
          <a:xfrm>
            <a:off x="307022" y="1048148"/>
            <a:ext cx="1988631" cy="60309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Management info</a:t>
            </a:r>
          </a:p>
          <a:p>
            <a:pPr algn="ctr"/>
            <a:r>
              <a:rPr lang="en-US" sz="1200" dirty="0"/>
              <a:t>(definition)</a:t>
            </a:r>
          </a:p>
        </p:txBody>
      </p:sp>
      <p:sp>
        <p:nvSpPr>
          <p:cNvPr id="10" name="Rectangle 9"/>
          <p:cNvSpPr/>
          <p:nvPr/>
        </p:nvSpPr>
        <p:spPr>
          <a:xfrm>
            <a:off x="2576010" y="1784556"/>
            <a:ext cx="3239944" cy="60309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XML-encoded content</a:t>
            </a:r>
          </a:p>
        </p:txBody>
      </p:sp>
      <p:sp>
        <p:nvSpPr>
          <p:cNvPr id="11" name="Rectangle 10"/>
          <p:cNvSpPr/>
          <p:nvPr/>
        </p:nvSpPr>
        <p:spPr>
          <a:xfrm>
            <a:off x="2576010" y="1048148"/>
            <a:ext cx="3239944" cy="60309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e.g., YANG modules</a:t>
            </a:r>
          </a:p>
        </p:txBody>
      </p:sp>
      <p:sp>
        <p:nvSpPr>
          <p:cNvPr id="12" name="Rectangle 11"/>
          <p:cNvSpPr/>
          <p:nvPr/>
        </p:nvSpPr>
        <p:spPr>
          <a:xfrm>
            <a:off x="2576010" y="2501919"/>
            <a:ext cx="3239944" cy="60309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NETCONF operations</a:t>
            </a:r>
          </a:p>
          <a:p>
            <a:pPr algn="ctr"/>
            <a:r>
              <a:rPr lang="en-US" sz="1200" dirty="0"/>
              <a:t>&lt;edit-config&gt;, &lt;get-config&gt;, &lt;get&gt;</a:t>
            </a:r>
          </a:p>
        </p:txBody>
      </p:sp>
      <p:sp>
        <p:nvSpPr>
          <p:cNvPr id="13" name="Rectangle 12"/>
          <p:cNvSpPr/>
          <p:nvPr/>
        </p:nvSpPr>
        <p:spPr>
          <a:xfrm>
            <a:off x="2576010" y="3241501"/>
            <a:ext cx="3239944" cy="60309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Netconf  RPC</a:t>
            </a:r>
          </a:p>
          <a:p>
            <a:pPr algn="ctr"/>
            <a:r>
              <a:rPr lang="en-US" sz="1200" dirty="0"/>
              <a:t>&lt;rpc&gt;, &lt;rpc-reply&gt;</a:t>
            </a:r>
          </a:p>
        </p:txBody>
      </p:sp>
      <p:sp>
        <p:nvSpPr>
          <p:cNvPr id="14" name="Rectangle 13"/>
          <p:cNvSpPr/>
          <p:nvPr/>
        </p:nvSpPr>
        <p:spPr>
          <a:xfrm>
            <a:off x="2576010" y="4025524"/>
            <a:ext cx="3239944" cy="60309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TLS, SSH</a:t>
            </a:r>
          </a:p>
        </p:txBody>
      </p:sp>
      <p:sp>
        <p:nvSpPr>
          <p:cNvPr id="15" name="Rectangle 14"/>
          <p:cNvSpPr/>
          <p:nvPr/>
        </p:nvSpPr>
        <p:spPr>
          <a:xfrm>
            <a:off x="6988769" y="1273513"/>
            <a:ext cx="1497820" cy="603094"/>
          </a:xfrm>
          <a:prstGeom prst="rect">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900" dirty="0">
                <a:solidFill>
                  <a:schemeClr val="bg1"/>
                </a:solidFill>
              </a:rPr>
              <a:t>Manager (client)</a:t>
            </a:r>
          </a:p>
        </p:txBody>
      </p:sp>
      <p:sp>
        <p:nvSpPr>
          <p:cNvPr id="16" name="Can 15"/>
          <p:cNvSpPr/>
          <p:nvPr/>
        </p:nvSpPr>
        <p:spPr>
          <a:xfrm>
            <a:off x="6683965" y="3055812"/>
            <a:ext cx="2106842" cy="1520429"/>
          </a:xfrm>
          <a:prstGeom prst="can">
            <a:avLst>
              <a:gd name="adj" fmla="val 15121"/>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900" dirty="0"/>
          </a:p>
        </p:txBody>
      </p:sp>
      <p:sp>
        <p:nvSpPr>
          <p:cNvPr id="17" name="Isosceles Triangle 16"/>
          <p:cNvSpPr/>
          <p:nvPr/>
        </p:nvSpPr>
        <p:spPr>
          <a:xfrm>
            <a:off x="7417068" y="3401561"/>
            <a:ext cx="1282826" cy="990576"/>
          </a:xfrm>
          <a:prstGeom prst="triangle">
            <a:avLst/>
          </a:prstGeom>
          <a:solidFill>
            <a:schemeClr val="bg1">
              <a:lumMod val="7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chemeClr val="tx1"/>
                </a:solidFill>
              </a:rPr>
              <a:t>XML content per YANG</a:t>
            </a:r>
          </a:p>
        </p:txBody>
      </p:sp>
      <p:sp>
        <p:nvSpPr>
          <p:cNvPr id="18" name="TextBox 17"/>
          <p:cNvSpPr txBox="1"/>
          <p:nvPr/>
        </p:nvSpPr>
        <p:spPr>
          <a:xfrm>
            <a:off x="6765575" y="3533053"/>
            <a:ext cx="1090363" cy="738664"/>
          </a:xfrm>
          <a:prstGeom prst="rect">
            <a:avLst/>
          </a:prstGeom>
          <a:noFill/>
        </p:spPr>
        <p:txBody>
          <a:bodyPr wrap="none" rtlCol="0">
            <a:spAutoFit/>
          </a:bodyPr>
          <a:lstStyle/>
          <a:p>
            <a:r>
              <a:rPr lang="en-US" sz="1400" dirty="0">
                <a:solidFill>
                  <a:schemeClr val="bg1"/>
                </a:solidFill>
              </a:rPr>
              <a:t>Conceptual</a:t>
            </a:r>
          </a:p>
          <a:p>
            <a:r>
              <a:rPr lang="en-US" sz="1400" dirty="0">
                <a:solidFill>
                  <a:schemeClr val="bg1"/>
                </a:solidFill>
              </a:rPr>
              <a:t>Data </a:t>
            </a:r>
            <a:br>
              <a:rPr lang="en-US" sz="1400" dirty="0">
                <a:solidFill>
                  <a:schemeClr val="bg1"/>
                </a:solidFill>
              </a:rPr>
            </a:br>
            <a:r>
              <a:rPr lang="en-US" sz="1400" dirty="0">
                <a:solidFill>
                  <a:schemeClr val="bg1"/>
                </a:solidFill>
              </a:rPr>
              <a:t>Store </a:t>
            </a:r>
          </a:p>
        </p:txBody>
      </p:sp>
      <p:sp>
        <p:nvSpPr>
          <p:cNvPr id="20" name="Rectangle 19"/>
          <p:cNvSpPr/>
          <p:nvPr/>
        </p:nvSpPr>
        <p:spPr>
          <a:xfrm>
            <a:off x="6988769" y="2609839"/>
            <a:ext cx="1497820" cy="603094"/>
          </a:xfrm>
          <a:prstGeom prst="rect">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900" dirty="0">
                <a:solidFill>
                  <a:schemeClr val="bg1"/>
                </a:solidFill>
              </a:rPr>
              <a:t>Agent</a:t>
            </a:r>
          </a:p>
          <a:p>
            <a:pPr algn="ctr"/>
            <a:r>
              <a:rPr lang="en-US" sz="1900" dirty="0">
                <a:solidFill>
                  <a:schemeClr val="bg1"/>
                </a:solidFill>
              </a:rPr>
              <a:t>(server)</a:t>
            </a:r>
          </a:p>
        </p:txBody>
      </p:sp>
      <p:sp>
        <p:nvSpPr>
          <p:cNvPr id="21" name="Rounded Rectangular Callout 20"/>
          <p:cNvSpPr/>
          <p:nvPr/>
        </p:nvSpPr>
        <p:spPr>
          <a:xfrm>
            <a:off x="5045786" y="1895514"/>
            <a:ext cx="2199122" cy="1474291"/>
          </a:xfrm>
          <a:custGeom>
            <a:avLst/>
            <a:gdLst>
              <a:gd name="connsiteX0" fmla="*/ 0 w 2199694"/>
              <a:gd name="connsiteY0" fmla="*/ 147977 h 887845"/>
              <a:gd name="connsiteX1" fmla="*/ 147977 w 2199694"/>
              <a:gd name="connsiteY1" fmla="*/ 0 h 887845"/>
              <a:gd name="connsiteX2" fmla="*/ 1283155 w 2199694"/>
              <a:gd name="connsiteY2" fmla="*/ 0 h 887845"/>
              <a:gd name="connsiteX3" fmla="*/ 1283155 w 2199694"/>
              <a:gd name="connsiteY3" fmla="*/ 0 h 887845"/>
              <a:gd name="connsiteX4" fmla="*/ 1833078 w 2199694"/>
              <a:gd name="connsiteY4" fmla="*/ 0 h 887845"/>
              <a:gd name="connsiteX5" fmla="*/ 2051717 w 2199694"/>
              <a:gd name="connsiteY5" fmla="*/ 0 h 887845"/>
              <a:gd name="connsiteX6" fmla="*/ 2199694 w 2199694"/>
              <a:gd name="connsiteY6" fmla="*/ 147977 h 887845"/>
              <a:gd name="connsiteX7" fmla="*/ 2199694 w 2199694"/>
              <a:gd name="connsiteY7" fmla="*/ 517910 h 887845"/>
              <a:gd name="connsiteX8" fmla="*/ 2199694 w 2199694"/>
              <a:gd name="connsiteY8" fmla="*/ 517910 h 887845"/>
              <a:gd name="connsiteX9" fmla="*/ 2199694 w 2199694"/>
              <a:gd name="connsiteY9" fmla="*/ 739871 h 887845"/>
              <a:gd name="connsiteX10" fmla="*/ 2199694 w 2199694"/>
              <a:gd name="connsiteY10" fmla="*/ 739868 h 887845"/>
              <a:gd name="connsiteX11" fmla="*/ 2051717 w 2199694"/>
              <a:gd name="connsiteY11" fmla="*/ 887845 h 887845"/>
              <a:gd name="connsiteX12" fmla="*/ 1833078 w 2199694"/>
              <a:gd name="connsiteY12" fmla="*/ 887845 h 887845"/>
              <a:gd name="connsiteX13" fmla="*/ 1750824 w 2199694"/>
              <a:gd name="connsiteY13" fmla="*/ 1474675 h 887845"/>
              <a:gd name="connsiteX14" fmla="*/ 1283155 w 2199694"/>
              <a:gd name="connsiteY14" fmla="*/ 887845 h 887845"/>
              <a:gd name="connsiteX15" fmla="*/ 147977 w 2199694"/>
              <a:gd name="connsiteY15" fmla="*/ 887845 h 887845"/>
              <a:gd name="connsiteX16" fmla="*/ 0 w 2199694"/>
              <a:gd name="connsiteY16" fmla="*/ 739868 h 887845"/>
              <a:gd name="connsiteX17" fmla="*/ 0 w 2199694"/>
              <a:gd name="connsiteY17" fmla="*/ 739871 h 887845"/>
              <a:gd name="connsiteX18" fmla="*/ 0 w 2199694"/>
              <a:gd name="connsiteY18" fmla="*/ 517910 h 887845"/>
              <a:gd name="connsiteX19" fmla="*/ 0 w 2199694"/>
              <a:gd name="connsiteY19" fmla="*/ 517910 h 887845"/>
              <a:gd name="connsiteX20" fmla="*/ 0 w 2199694"/>
              <a:gd name="connsiteY20" fmla="*/ 147977 h 887845"/>
              <a:gd name="connsiteX0" fmla="*/ 0 w 2199694"/>
              <a:gd name="connsiteY0" fmla="*/ 147977 h 1474675"/>
              <a:gd name="connsiteX1" fmla="*/ 147977 w 2199694"/>
              <a:gd name="connsiteY1" fmla="*/ 0 h 1474675"/>
              <a:gd name="connsiteX2" fmla="*/ 1283155 w 2199694"/>
              <a:gd name="connsiteY2" fmla="*/ 0 h 1474675"/>
              <a:gd name="connsiteX3" fmla="*/ 1283155 w 2199694"/>
              <a:gd name="connsiteY3" fmla="*/ 0 h 1474675"/>
              <a:gd name="connsiteX4" fmla="*/ 1833078 w 2199694"/>
              <a:gd name="connsiteY4" fmla="*/ 0 h 1474675"/>
              <a:gd name="connsiteX5" fmla="*/ 2051717 w 2199694"/>
              <a:gd name="connsiteY5" fmla="*/ 0 h 1474675"/>
              <a:gd name="connsiteX6" fmla="*/ 2199694 w 2199694"/>
              <a:gd name="connsiteY6" fmla="*/ 147977 h 1474675"/>
              <a:gd name="connsiteX7" fmla="*/ 2199694 w 2199694"/>
              <a:gd name="connsiteY7" fmla="*/ 517910 h 1474675"/>
              <a:gd name="connsiteX8" fmla="*/ 2199694 w 2199694"/>
              <a:gd name="connsiteY8" fmla="*/ 517910 h 1474675"/>
              <a:gd name="connsiteX9" fmla="*/ 2199694 w 2199694"/>
              <a:gd name="connsiteY9" fmla="*/ 739871 h 1474675"/>
              <a:gd name="connsiteX10" fmla="*/ 2199694 w 2199694"/>
              <a:gd name="connsiteY10" fmla="*/ 739868 h 1474675"/>
              <a:gd name="connsiteX11" fmla="*/ 2051717 w 2199694"/>
              <a:gd name="connsiteY11" fmla="*/ 887845 h 1474675"/>
              <a:gd name="connsiteX12" fmla="*/ 1477478 w 2199694"/>
              <a:gd name="connsiteY12" fmla="*/ 898005 h 1474675"/>
              <a:gd name="connsiteX13" fmla="*/ 1750824 w 2199694"/>
              <a:gd name="connsiteY13" fmla="*/ 1474675 h 1474675"/>
              <a:gd name="connsiteX14" fmla="*/ 1283155 w 2199694"/>
              <a:gd name="connsiteY14" fmla="*/ 887845 h 1474675"/>
              <a:gd name="connsiteX15" fmla="*/ 147977 w 2199694"/>
              <a:gd name="connsiteY15" fmla="*/ 887845 h 1474675"/>
              <a:gd name="connsiteX16" fmla="*/ 0 w 2199694"/>
              <a:gd name="connsiteY16" fmla="*/ 739868 h 1474675"/>
              <a:gd name="connsiteX17" fmla="*/ 0 w 2199694"/>
              <a:gd name="connsiteY17" fmla="*/ 739871 h 1474675"/>
              <a:gd name="connsiteX18" fmla="*/ 0 w 2199694"/>
              <a:gd name="connsiteY18" fmla="*/ 517910 h 1474675"/>
              <a:gd name="connsiteX19" fmla="*/ 0 w 2199694"/>
              <a:gd name="connsiteY19" fmla="*/ 517910 h 1474675"/>
              <a:gd name="connsiteX20" fmla="*/ 0 w 2199694"/>
              <a:gd name="connsiteY20" fmla="*/ 147977 h 14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99694" h="1474675">
                <a:moveTo>
                  <a:pt x="0" y="147977"/>
                </a:moveTo>
                <a:cubicBezTo>
                  <a:pt x="0" y="66252"/>
                  <a:pt x="66252" y="0"/>
                  <a:pt x="147977" y="0"/>
                </a:cubicBezTo>
                <a:lnTo>
                  <a:pt x="1283155" y="0"/>
                </a:lnTo>
                <a:lnTo>
                  <a:pt x="1283155" y="0"/>
                </a:lnTo>
                <a:lnTo>
                  <a:pt x="1833078" y="0"/>
                </a:lnTo>
                <a:lnTo>
                  <a:pt x="2051717" y="0"/>
                </a:lnTo>
                <a:cubicBezTo>
                  <a:pt x="2133442" y="0"/>
                  <a:pt x="2199694" y="66252"/>
                  <a:pt x="2199694" y="147977"/>
                </a:cubicBezTo>
                <a:lnTo>
                  <a:pt x="2199694" y="517910"/>
                </a:lnTo>
                <a:lnTo>
                  <a:pt x="2199694" y="517910"/>
                </a:lnTo>
                <a:lnTo>
                  <a:pt x="2199694" y="739871"/>
                </a:lnTo>
                <a:lnTo>
                  <a:pt x="2199694" y="739868"/>
                </a:lnTo>
                <a:cubicBezTo>
                  <a:pt x="2199694" y="821593"/>
                  <a:pt x="2133442" y="887845"/>
                  <a:pt x="2051717" y="887845"/>
                </a:cubicBezTo>
                <a:lnTo>
                  <a:pt x="1477478" y="898005"/>
                </a:lnTo>
                <a:lnTo>
                  <a:pt x="1750824" y="1474675"/>
                </a:lnTo>
                <a:lnTo>
                  <a:pt x="1283155" y="887845"/>
                </a:lnTo>
                <a:lnTo>
                  <a:pt x="147977" y="887845"/>
                </a:lnTo>
                <a:cubicBezTo>
                  <a:pt x="66252" y="887845"/>
                  <a:pt x="0" y="821593"/>
                  <a:pt x="0" y="739868"/>
                </a:cubicBezTo>
                <a:lnTo>
                  <a:pt x="0" y="739871"/>
                </a:lnTo>
                <a:lnTo>
                  <a:pt x="0" y="517910"/>
                </a:lnTo>
                <a:lnTo>
                  <a:pt x="0" y="517910"/>
                </a:lnTo>
                <a:lnTo>
                  <a:pt x="0" y="147977"/>
                </a:lnTo>
                <a:close/>
              </a:path>
            </a:pathLst>
          </a:custGeom>
          <a:ln>
            <a:noFill/>
          </a:ln>
        </p:spPr>
        <p:style>
          <a:lnRef idx="1">
            <a:schemeClr val="accent5"/>
          </a:lnRef>
          <a:fillRef idx="3">
            <a:schemeClr val="accent5"/>
          </a:fillRef>
          <a:effectRef idx="2">
            <a:schemeClr val="accent5"/>
          </a:effectRef>
          <a:fontRef idx="minor">
            <a:schemeClr val="lt1"/>
          </a:fontRef>
        </p:style>
        <p:txBody>
          <a:bodyPr rtlCol="0" anchor="t"/>
          <a:lstStyle/>
          <a:p>
            <a:r>
              <a:rPr lang="en-US" b="1" dirty="0">
                <a:solidFill>
                  <a:schemeClr val="bg1"/>
                </a:solidFill>
              </a:rPr>
              <a:t>Several data stores:</a:t>
            </a:r>
          </a:p>
          <a:p>
            <a:pPr marL="214259" indent="-214259">
              <a:buFont typeface="Arial" panose="020B0604020202020204" pitchFamily="34" charset="0"/>
              <a:buChar char="•"/>
            </a:pPr>
            <a:r>
              <a:rPr lang="en-US" dirty="0">
                <a:solidFill>
                  <a:schemeClr val="bg1"/>
                </a:solidFill>
              </a:rPr>
              <a:t>Running</a:t>
            </a:r>
          </a:p>
          <a:p>
            <a:pPr marL="214259" indent="-214259">
              <a:buFont typeface="Arial" panose="020B0604020202020204" pitchFamily="34" charset="0"/>
              <a:buChar char="•"/>
            </a:pPr>
            <a:r>
              <a:rPr lang="en-US" dirty="0">
                <a:solidFill>
                  <a:schemeClr val="bg1"/>
                </a:solidFill>
              </a:rPr>
              <a:t>Startup</a:t>
            </a:r>
          </a:p>
          <a:p>
            <a:pPr marL="214259" indent="-214259">
              <a:buFont typeface="Arial" panose="020B0604020202020204" pitchFamily="34" charset="0"/>
              <a:buChar char="•"/>
            </a:pPr>
            <a:r>
              <a:rPr lang="en-US" dirty="0">
                <a:solidFill>
                  <a:schemeClr val="bg1"/>
                </a:solidFill>
              </a:rPr>
              <a:t>Candidate</a:t>
            </a:r>
          </a:p>
        </p:txBody>
      </p:sp>
      <p:sp>
        <p:nvSpPr>
          <p:cNvPr id="22" name="TextBox 21"/>
          <p:cNvSpPr txBox="1"/>
          <p:nvPr/>
        </p:nvSpPr>
        <p:spPr>
          <a:xfrm>
            <a:off x="381388" y="269248"/>
            <a:ext cx="8548985" cy="453572"/>
          </a:xfrm>
          <a:prstGeom prst="rect">
            <a:avLst/>
          </a:prstGeom>
          <a:noFill/>
        </p:spPr>
        <p:txBody>
          <a:bodyPr wrap="square" lIns="68565" tIns="34283" rIns="68565" bIns="34283" rtlCol="0">
            <a:spAutoFit/>
          </a:bodyPr>
          <a:lstStyle/>
          <a:p>
            <a:pPr>
              <a:lnSpc>
                <a:spcPct val="90000"/>
              </a:lnSpc>
              <a:spcBef>
                <a:spcPts val="450"/>
              </a:spcBef>
            </a:pPr>
            <a:r>
              <a:rPr lang="en-US" sz="2775" dirty="0">
                <a:solidFill>
                  <a:srgbClr val="676767"/>
                </a:solidFill>
              </a:rPr>
              <a:t>NETCONF Overview</a:t>
            </a:r>
          </a:p>
        </p:txBody>
      </p:sp>
      <p:grpSp>
        <p:nvGrpSpPr>
          <p:cNvPr id="2" name="Group 1"/>
          <p:cNvGrpSpPr/>
          <p:nvPr/>
        </p:nvGrpSpPr>
        <p:grpSpPr>
          <a:xfrm>
            <a:off x="7524193" y="1835019"/>
            <a:ext cx="1510108" cy="835316"/>
            <a:chOff x="10030669" y="2446691"/>
            <a:chExt cx="2013477" cy="1113755"/>
          </a:xfrm>
        </p:grpSpPr>
        <p:sp>
          <p:nvSpPr>
            <p:cNvPr id="3" name="Up-Down Arrow 2"/>
            <p:cNvSpPr/>
            <p:nvPr/>
          </p:nvSpPr>
          <p:spPr>
            <a:xfrm>
              <a:off x="10030669" y="2446691"/>
              <a:ext cx="658219" cy="1113755"/>
            </a:xfrm>
            <a:prstGeom prst="upDownArrow">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900" dirty="0"/>
            </a:p>
          </p:txBody>
        </p:sp>
        <p:sp>
          <p:nvSpPr>
            <p:cNvPr id="23" name="Rounded Rectangular Callout 20"/>
            <p:cNvSpPr/>
            <p:nvPr/>
          </p:nvSpPr>
          <p:spPr>
            <a:xfrm rot="5400000">
              <a:off x="10652172" y="2063571"/>
              <a:ext cx="984808" cy="1799140"/>
            </a:xfrm>
            <a:custGeom>
              <a:avLst/>
              <a:gdLst>
                <a:gd name="connsiteX0" fmla="*/ 0 w 2199694"/>
                <a:gd name="connsiteY0" fmla="*/ 147977 h 887845"/>
                <a:gd name="connsiteX1" fmla="*/ 147977 w 2199694"/>
                <a:gd name="connsiteY1" fmla="*/ 0 h 887845"/>
                <a:gd name="connsiteX2" fmla="*/ 1283155 w 2199694"/>
                <a:gd name="connsiteY2" fmla="*/ 0 h 887845"/>
                <a:gd name="connsiteX3" fmla="*/ 1283155 w 2199694"/>
                <a:gd name="connsiteY3" fmla="*/ 0 h 887845"/>
                <a:gd name="connsiteX4" fmla="*/ 1833078 w 2199694"/>
                <a:gd name="connsiteY4" fmla="*/ 0 h 887845"/>
                <a:gd name="connsiteX5" fmla="*/ 2051717 w 2199694"/>
                <a:gd name="connsiteY5" fmla="*/ 0 h 887845"/>
                <a:gd name="connsiteX6" fmla="*/ 2199694 w 2199694"/>
                <a:gd name="connsiteY6" fmla="*/ 147977 h 887845"/>
                <a:gd name="connsiteX7" fmla="*/ 2199694 w 2199694"/>
                <a:gd name="connsiteY7" fmla="*/ 517910 h 887845"/>
                <a:gd name="connsiteX8" fmla="*/ 2199694 w 2199694"/>
                <a:gd name="connsiteY8" fmla="*/ 517910 h 887845"/>
                <a:gd name="connsiteX9" fmla="*/ 2199694 w 2199694"/>
                <a:gd name="connsiteY9" fmla="*/ 739871 h 887845"/>
                <a:gd name="connsiteX10" fmla="*/ 2199694 w 2199694"/>
                <a:gd name="connsiteY10" fmla="*/ 739868 h 887845"/>
                <a:gd name="connsiteX11" fmla="*/ 2051717 w 2199694"/>
                <a:gd name="connsiteY11" fmla="*/ 887845 h 887845"/>
                <a:gd name="connsiteX12" fmla="*/ 1833078 w 2199694"/>
                <a:gd name="connsiteY12" fmla="*/ 887845 h 887845"/>
                <a:gd name="connsiteX13" fmla="*/ 1750824 w 2199694"/>
                <a:gd name="connsiteY13" fmla="*/ 1474675 h 887845"/>
                <a:gd name="connsiteX14" fmla="*/ 1283155 w 2199694"/>
                <a:gd name="connsiteY14" fmla="*/ 887845 h 887845"/>
                <a:gd name="connsiteX15" fmla="*/ 147977 w 2199694"/>
                <a:gd name="connsiteY15" fmla="*/ 887845 h 887845"/>
                <a:gd name="connsiteX16" fmla="*/ 0 w 2199694"/>
                <a:gd name="connsiteY16" fmla="*/ 739868 h 887845"/>
                <a:gd name="connsiteX17" fmla="*/ 0 w 2199694"/>
                <a:gd name="connsiteY17" fmla="*/ 739871 h 887845"/>
                <a:gd name="connsiteX18" fmla="*/ 0 w 2199694"/>
                <a:gd name="connsiteY18" fmla="*/ 517910 h 887845"/>
                <a:gd name="connsiteX19" fmla="*/ 0 w 2199694"/>
                <a:gd name="connsiteY19" fmla="*/ 517910 h 887845"/>
                <a:gd name="connsiteX20" fmla="*/ 0 w 2199694"/>
                <a:gd name="connsiteY20" fmla="*/ 147977 h 887845"/>
                <a:gd name="connsiteX0" fmla="*/ 0 w 2199694"/>
                <a:gd name="connsiteY0" fmla="*/ 147977 h 1474675"/>
                <a:gd name="connsiteX1" fmla="*/ 147977 w 2199694"/>
                <a:gd name="connsiteY1" fmla="*/ 0 h 1474675"/>
                <a:gd name="connsiteX2" fmla="*/ 1283155 w 2199694"/>
                <a:gd name="connsiteY2" fmla="*/ 0 h 1474675"/>
                <a:gd name="connsiteX3" fmla="*/ 1283155 w 2199694"/>
                <a:gd name="connsiteY3" fmla="*/ 0 h 1474675"/>
                <a:gd name="connsiteX4" fmla="*/ 1833078 w 2199694"/>
                <a:gd name="connsiteY4" fmla="*/ 0 h 1474675"/>
                <a:gd name="connsiteX5" fmla="*/ 2051717 w 2199694"/>
                <a:gd name="connsiteY5" fmla="*/ 0 h 1474675"/>
                <a:gd name="connsiteX6" fmla="*/ 2199694 w 2199694"/>
                <a:gd name="connsiteY6" fmla="*/ 147977 h 1474675"/>
                <a:gd name="connsiteX7" fmla="*/ 2199694 w 2199694"/>
                <a:gd name="connsiteY7" fmla="*/ 517910 h 1474675"/>
                <a:gd name="connsiteX8" fmla="*/ 2199694 w 2199694"/>
                <a:gd name="connsiteY8" fmla="*/ 517910 h 1474675"/>
                <a:gd name="connsiteX9" fmla="*/ 2199694 w 2199694"/>
                <a:gd name="connsiteY9" fmla="*/ 739871 h 1474675"/>
                <a:gd name="connsiteX10" fmla="*/ 2199694 w 2199694"/>
                <a:gd name="connsiteY10" fmla="*/ 739868 h 1474675"/>
                <a:gd name="connsiteX11" fmla="*/ 2051717 w 2199694"/>
                <a:gd name="connsiteY11" fmla="*/ 887845 h 1474675"/>
                <a:gd name="connsiteX12" fmla="*/ 1477478 w 2199694"/>
                <a:gd name="connsiteY12" fmla="*/ 898005 h 1474675"/>
                <a:gd name="connsiteX13" fmla="*/ 1750824 w 2199694"/>
                <a:gd name="connsiteY13" fmla="*/ 1474675 h 1474675"/>
                <a:gd name="connsiteX14" fmla="*/ 1283155 w 2199694"/>
                <a:gd name="connsiteY14" fmla="*/ 887845 h 1474675"/>
                <a:gd name="connsiteX15" fmla="*/ 147977 w 2199694"/>
                <a:gd name="connsiteY15" fmla="*/ 887845 h 1474675"/>
                <a:gd name="connsiteX16" fmla="*/ 0 w 2199694"/>
                <a:gd name="connsiteY16" fmla="*/ 739868 h 1474675"/>
                <a:gd name="connsiteX17" fmla="*/ 0 w 2199694"/>
                <a:gd name="connsiteY17" fmla="*/ 739871 h 1474675"/>
                <a:gd name="connsiteX18" fmla="*/ 0 w 2199694"/>
                <a:gd name="connsiteY18" fmla="*/ 517910 h 1474675"/>
                <a:gd name="connsiteX19" fmla="*/ 0 w 2199694"/>
                <a:gd name="connsiteY19" fmla="*/ 517910 h 1474675"/>
                <a:gd name="connsiteX20" fmla="*/ 0 w 2199694"/>
                <a:gd name="connsiteY20" fmla="*/ 147977 h 14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99694" h="1474675">
                  <a:moveTo>
                    <a:pt x="0" y="147977"/>
                  </a:moveTo>
                  <a:cubicBezTo>
                    <a:pt x="0" y="66252"/>
                    <a:pt x="66252" y="0"/>
                    <a:pt x="147977" y="0"/>
                  </a:cubicBezTo>
                  <a:lnTo>
                    <a:pt x="1283155" y="0"/>
                  </a:lnTo>
                  <a:lnTo>
                    <a:pt x="1283155" y="0"/>
                  </a:lnTo>
                  <a:lnTo>
                    <a:pt x="1833078" y="0"/>
                  </a:lnTo>
                  <a:lnTo>
                    <a:pt x="2051717" y="0"/>
                  </a:lnTo>
                  <a:cubicBezTo>
                    <a:pt x="2133442" y="0"/>
                    <a:pt x="2199694" y="66252"/>
                    <a:pt x="2199694" y="147977"/>
                  </a:cubicBezTo>
                  <a:lnTo>
                    <a:pt x="2199694" y="517910"/>
                  </a:lnTo>
                  <a:lnTo>
                    <a:pt x="2199694" y="517910"/>
                  </a:lnTo>
                  <a:lnTo>
                    <a:pt x="2199694" y="739871"/>
                  </a:lnTo>
                  <a:lnTo>
                    <a:pt x="2199694" y="739868"/>
                  </a:lnTo>
                  <a:cubicBezTo>
                    <a:pt x="2199694" y="821593"/>
                    <a:pt x="2133442" y="887845"/>
                    <a:pt x="2051717" y="887845"/>
                  </a:cubicBezTo>
                  <a:lnTo>
                    <a:pt x="1477478" y="898005"/>
                  </a:lnTo>
                  <a:lnTo>
                    <a:pt x="1750824" y="1474675"/>
                  </a:lnTo>
                  <a:lnTo>
                    <a:pt x="1283155" y="887845"/>
                  </a:lnTo>
                  <a:lnTo>
                    <a:pt x="147977" y="887845"/>
                  </a:lnTo>
                  <a:cubicBezTo>
                    <a:pt x="66252" y="887845"/>
                    <a:pt x="0" y="821593"/>
                    <a:pt x="0" y="739868"/>
                  </a:cubicBezTo>
                  <a:lnTo>
                    <a:pt x="0" y="739871"/>
                  </a:lnTo>
                  <a:lnTo>
                    <a:pt x="0" y="517910"/>
                  </a:lnTo>
                  <a:lnTo>
                    <a:pt x="0" y="517910"/>
                  </a:lnTo>
                  <a:lnTo>
                    <a:pt x="0" y="147977"/>
                  </a:lnTo>
                  <a:close/>
                </a:path>
              </a:pathLst>
            </a:custGeom>
            <a:ln>
              <a:noFill/>
            </a:ln>
          </p:spPr>
          <p:style>
            <a:lnRef idx="1">
              <a:schemeClr val="accent5"/>
            </a:lnRef>
            <a:fillRef idx="3">
              <a:schemeClr val="accent5"/>
            </a:fillRef>
            <a:effectRef idx="2">
              <a:schemeClr val="accent5"/>
            </a:effectRef>
            <a:fontRef idx="minor">
              <a:schemeClr val="lt1"/>
            </a:fontRef>
          </p:style>
          <p:txBody>
            <a:bodyPr vert="vert270" rtlCol="0" anchor="t"/>
            <a:lstStyle/>
            <a:p>
              <a:pPr algn="just"/>
              <a:r>
                <a:rPr lang="en-US" sz="1200" b="1" dirty="0">
                  <a:solidFill>
                    <a:schemeClr val="bg1"/>
                  </a:solidFill>
                </a:rPr>
                <a:t>             Hello</a:t>
              </a:r>
            </a:p>
            <a:p>
              <a:pPr algn="r"/>
              <a:r>
                <a:rPr lang="en-US" sz="1200" b="1" dirty="0">
                  <a:solidFill>
                    <a:schemeClr val="bg1"/>
                  </a:solidFill>
                </a:rPr>
                <a:t>Capability</a:t>
              </a:r>
            </a:p>
            <a:p>
              <a:pPr algn="r"/>
              <a:r>
                <a:rPr lang="en-US" sz="1200" b="1" dirty="0">
                  <a:solidFill>
                    <a:schemeClr val="bg1"/>
                  </a:solidFill>
                </a:rPr>
                <a:t>Exchange</a:t>
              </a:r>
              <a:endParaRPr lang="en-US" sz="1200" dirty="0">
                <a:solidFill>
                  <a:schemeClr val="bg1"/>
                </a:solidFill>
              </a:endParaRPr>
            </a:p>
          </p:txBody>
        </p:sp>
      </p:grpSp>
      <p:sp>
        <p:nvSpPr>
          <p:cNvPr id="19" name="Footer Placeholder 18"/>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24" name="Slide Number Placeholder 23"/>
          <p:cNvSpPr>
            <a:spLocks noGrp="1"/>
          </p:cNvSpPr>
          <p:nvPr>
            <p:ph type="sldNum" sz="quarter" idx="4"/>
          </p:nvPr>
        </p:nvSpPr>
        <p:spPr/>
        <p:txBody>
          <a:bodyPr/>
          <a:lstStyle/>
          <a:p>
            <a:pPr defTabSz="457200" fontAlgn="base">
              <a:spcBef>
                <a:spcPct val="0"/>
              </a:spcBef>
              <a:spcAft>
                <a:spcPct val="0"/>
              </a:spcAft>
            </a:pPr>
            <a:fld id="{96A97DD0-5BE7-4856-A2A9-C42C6688E607}" type="slidenum">
              <a:rPr lang="uk-UA" smtClean="0"/>
              <a:pPr defTabSz="457200" fontAlgn="base">
                <a:spcBef>
                  <a:spcPct val="0"/>
                </a:spcBef>
                <a:spcAft>
                  <a:spcPct val="0"/>
                </a:spcAft>
              </a:pPr>
              <a:t>19</a:t>
            </a:fld>
            <a:endParaRPr lang="uk-UA" dirty="0"/>
          </a:p>
        </p:txBody>
      </p:sp>
    </p:spTree>
    <p:extLst>
      <p:ext uri="{BB962C8B-B14F-4D97-AF65-F5344CB8AC3E}">
        <p14:creationId xmlns:p14="http://schemas.microsoft.com/office/powerpoint/2010/main" val="43894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dissolve">
                                      <p:cBhvr>
                                        <p:cTn id="19" dur="500"/>
                                        <p:tgtEl>
                                          <p:spTgt spid="1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par>
                                <p:cTn id="28" presetID="9" presetClass="emph" presetSubtype="0" grpId="0" nodeType="withEffect">
                                  <p:stCondLst>
                                    <p:cond delay="0"/>
                                  </p:stCondLst>
                                  <p:childTnLst>
                                    <p:set>
                                      <p:cBhvr rctx="PPT">
                                        <p:cTn id="29" dur="indefinite"/>
                                        <p:tgtEl>
                                          <p:spTgt spid="5"/>
                                        </p:tgtEl>
                                        <p:attrNameLst>
                                          <p:attrName>style.opacity</p:attrName>
                                        </p:attrNameLst>
                                      </p:cBhvr>
                                      <p:to>
                                        <p:strVal val="0.5"/>
                                      </p:to>
                                    </p:set>
                                    <p:animEffect filter="image" prLst="opacity: 0.5">
                                      <p:cBhvr rctx="IE">
                                        <p:cTn id="30" dur="indefinite"/>
                                        <p:tgtEl>
                                          <p:spTgt spid="5"/>
                                        </p:tgtEl>
                                      </p:cBhvr>
                                    </p:animEffect>
                                  </p:childTnLst>
                                </p:cTn>
                              </p:par>
                              <p:par>
                                <p:cTn id="31" presetID="9" presetClass="emph" presetSubtype="0" grpId="0" nodeType="withEffect">
                                  <p:stCondLst>
                                    <p:cond delay="0"/>
                                  </p:stCondLst>
                                  <p:childTnLst>
                                    <p:set>
                                      <p:cBhvr rctx="PPT">
                                        <p:cTn id="32" dur="indefinite"/>
                                        <p:tgtEl>
                                          <p:spTgt spid="6"/>
                                        </p:tgtEl>
                                        <p:attrNameLst>
                                          <p:attrName>style.opacity</p:attrName>
                                        </p:attrNameLst>
                                      </p:cBhvr>
                                      <p:to>
                                        <p:strVal val="0.5"/>
                                      </p:to>
                                    </p:set>
                                    <p:animEffect filter="image" prLst="opacity: 0.5">
                                      <p:cBhvr rctx="IE">
                                        <p:cTn id="33" dur="indefinite"/>
                                        <p:tgtEl>
                                          <p:spTgt spid="6"/>
                                        </p:tgtEl>
                                      </p:cBhvr>
                                    </p:animEffect>
                                  </p:childTnLst>
                                </p:cTn>
                              </p:par>
                              <p:par>
                                <p:cTn id="34" presetID="9" presetClass="emph" presetSubtype="0" grpId="0" nodeType="withEffect">
                                  <p:stCondLst>
                                    <p:cond delay="0"/>
                                  </p:stCondLst>
                                  <p:childTnLst>
                                    <p:set>
                                      <p:cBhvr rctx="PPT">
                                        <p:cTn id="35" dur="indefinite"/>
                                        <p:tgtEl>
                                          <p:spTgt spid="7"/>
                                        </p:tgtEl>
                                        <p:attrNameLst>
                                          <p:attrName>style.opacity</p:attrName>
                                        </p:attrNameLst>
                                      </p:cBhvr>
                                      <p:to>
                                        <p:strVal val="0.5"/>
                                      </p:to>
                                    </p:set>
                                    <p:animEffect filter="image" prLst="opacity: 0.5">
                                      <p:cBhvr rctx="IE">
                                        <p:cTn id="36" dur="indefinite"/>
                                        <p:tgtEl>
                                          <p:spTgt spid="7"/>
                                        </p:tgtEl>
                                      </p:cBhvr>
                                    </p:animEffect>
                                  </p:childTnLst>
                                </p:cTn>
                              </p:par>
                              <p:par>
                                <p:cTn id="37" presetID="9" presetClass="emph" presetSubtype="0" grpId="0" nodeType="withEffect">
                                  <p:stCondLst>
                                    <p:cond delay="0"/>
                                  </p:stCondLst>
                                  <p:childTnLst>
                                    <p:set>
                                      <p:cBhvr rctx="PPT">
                                        <p:cTn id="38" dur="indefinite"/>
                                        <p:tgtEl>
                                          <p:spTgt spid="8"/>
                                        </p:tgtEl>
                                        <p:attrNameLst>
                                          <p:attrName>style.opacity</p:attrName>
                                        </p:attrNameLst>
                                      </p:cBhvr>
                                      <p:to>
                                        <p:strVal val="0.5"/>
                                      </p:to>
                                    </p:set>
                                    <p:animEffect filter="image" prLst="opacity: 0.5">
                                      <p:cBhvr rctx="IE">
                                        <p:cTn id="39" dur="indefinite"/>
                                        <p:tgtEl>
                                          <p:spTgt spid="8"/>
                                        </p:tgtEl>
                                      </p:cBhvr>
                                    </p:animEffect>
                                  </p:childTnLst>
                                </p:cTn>
                              </p:par>
                              <p:par>
                                <p:cTn id="40" presetID="9" presetClass="emph" presetSubtype="0" grpId="0" nodeType="withEffect">
                                  <p:stCondLst>
                                    <p:cond delay="0"/>
                                  </p:stCondLst>
                                  <p:childTnLst>
                                    <p:set>
                                      <p:cBhvr rctx="PPT">
                                        <p:cTn id="41" dur="indefinite"/>
                                        <p:tgtEl>
                                          <p:spTgt spid="9"/>
                                        </p:tgtEl>
                                        <p:attrNameLst>
                                          <p:attrName>style.opacity</p:attrName>
                                        </p:attrNameLst>
                                      </p:cBhvr>
                                      <p:to>
                                        <p:strVal val="0.5"/>
                                      </p:to>
                                    </p:set>
                                    <p:animEffect filter="image" prLst="opacity: 0.5">
                                      <p:cBhvr rctx="IE">
                                        <p:cTn id="42" dur="indefinite"/>
                                        <p:tgtEl>
                                          <p:spTgt spid="9"/>
                                        </p:tgtEl>
                                      </p:cBhvr>
                                    </p:animEffect>
                                  </p:childTnLst>
                                </p:cTn>
                              </p:par>
                              <p:par>
                                <p:cTn id="43" presetID="9" presetClass="emph" presetSubtype="0" grpId="0" nodeType="withEffect">
                                  <p:stCondLst>
                                    <p:cond delay="0"/>
                                  </p:stCondLst>
                                  <p:childTnLst>
                                    <p:set>
                                      <p:cBhvr rctx="PPT">
                                        <p:cTn id="44" dur="indefinite"/>
                                        <p:tgtEl>
                                          <p:spTgt spid="10"/>
                                        </p:tgtEl>
                                        <p:attrNameLst>
                                          <p:attrName>style.opacity</p:attrName>
                                        </p:attrNameLst>
                                      </p:cBhvr>
                                      <p:to>
                                        <p:strVal val="0.5"/>
                                      </p:to>
                                    </p:set>
                                    <p:animEffect filter="image" prLst="opacity: 0.5">
                                      <p:cBhvr rctx="IE">
                                        <p:cTn id="45" dur="indefinite"/>
                                        <p:tgtEl>
                                          <p:spTgt spid="10"/>
                                        </p:tgtEl>
                                      </p:cBhvr>
                                    </p:animEffect>
                                  </p:childTnLst>
                                </p:cTn>
                              </p:par>
                              <p:par>
                                <p:cTn id="46" presetID="9" presetClass="emph" presetSubtype="0" grpId="0" nodeType="withEffect">
                                  <p:stCondLst>
                                    <p:cond delay="0"/>
                                  </p:stCondLst>
                                  <p:childTnLst>
                                    <p:set>
                                      <p:cBhvr rctx="PPT">
                                        <p:cTn id="47" dur="indefinite"/>
                                        <p:tgtEl>
                                          <p:spTgt spid="11"/>
                                        </p:tgtEl>
                                        <p:attrNameLst>
                                          <p:attrName>style.opacity</p:attrName>
                                        </p:attrNameLst>
                                      </p:cBhvr>
                                      <p:to>
                                        <p:strVal val="0.5"/>
                                      </p:to>
                                    </p:set>
                                    <p:animEffect filter="image" prLst="opacity: 0.5">
                                      <p:cBhvr rctx="IE">
                                        <p:cTn id="48" dur="indefinite"/>
                                        <p:tgtEl>
                                          <p:spTgt spid="11"/>
                                        </p:tgtEl>
                                      </p:cBhvr>
                                    </p:animEffect>
                                  </p:childTnLst>
                                </p:cTn>
                              </p:par>
                              <p:par>
                                <p:cTn id="49" presetID="9" presetClass="emph" presetSubtype="0" grpId="0" nodeType="withEffect">
                                  <p:stCondLst>
                                    <p:cond delay="0"/>
                                  </p:stCondLst>
                                  <p:childTnLst>
                                    <p:set>
                                      <p:cBhvr rctx="PPT">
                                        <p:cTn id="50" dur="indefinite"/>
                                        <p:tgtEl>
                                          <p:spTgt spid="12"/>
                                        </p:tgtEl>
                                        <p:attrNameLst>
                                          <p:attrName>style.opacity</p:attrName>
                                        </p:attrNameLst>
                                      </p:cBhvr>
                                      <p:to>
                                        <p:strVal val="0.5"/>
                                      </p:to>
                                    </p:set>
                                    <p:animEffect filter="image" prLst="opacity: 0.5">
                                      <p:cBhvr rctx="IE">
                                        <p:cTn id="51" dur="indefinite"/>
                                        <p:tgtEl>
                                          <p:spTgt spid="12"/>
                                        </p:tgtEl>
                                      </p:cBhvr>
                                    </p:animEffect>
                                  </p:childTnLst>
                                </p:cTn>
                              </p:par>
                              <p:par>
                                <p:cTn id="52" presetID="9" presetClass="emph" presetSubtype="0" grpId="0" nodeType="withEffect">
                                  <p:stCondLst>
                                    <p:cond delay="0"/>
                                  </p:stCondLst>
                                  <p:childTnLst>
                                    <p:set>
                                      <p:cBhvr rctx="PPT">
                                        <p:cTn id="53" dur="indefinite"/>
                                        <p:tgtEl>
                                          <p:spTgt spid="13"/>
                                        </p:tgtEl>
                                        <p:attrNameLst>
                                          <p:attrName>style.opacity</p:attrName>
                                        </p:attrNameLst>
                                      </p:cBhvr>
                                      <p:to>
                                        <p:strVal val="0.5"/>
                                      </p:to>
                                    </p:set>
                                    <p:animEffect filter="image" prLst="opacity: 0.5">
                                      <p:cBhvr rctx="IE">
                                        <p:cTn id="54" dur="indefinite"/>
                                        <p:tgtEl>
                                          <p:spTgt spid="13"/>
                                        </p:tgtEl>
                                      </p:cBhvr>
                                    </p:animEffect>
                                  </p:childTnLst>
                                </p:cTn>
                              </p:par>
                              <p:par>
                                <p:cTn id="55" presetID="9" presetClass="emph" presetSubtype="0" grpId="0" nodeType="withEffect">
                                  <p:stCondLst>
                                    <p:cond delay="0"/>
                                  </p:stCondLst>
                                  <p:childTnLst>
                                    <p:set>
                                      <p:cBhvr rctx="PPT">
                                        <p:cTn id="56" dur="indefinite"/>
                                        <p:tgtEl>
                                          <p:spTgt spid="14"/>
                                        </p:tgtEl>
                                        <p:attrNameLst>
                                          <p:attrName>style.opacity</p:attrName>
                                        </p:attrNameLst>
                                      </p:cBhvr>
                                      <p:to>
                                        <p:strVal val="0.5"/>
                                      </p:to>
                                    </p:set>
                                    <p:animEffect filter="image" prLst="opacity: 0.5">
                                      <p:cBhvr rctx="IE">
                                        <p:cTn id="57" dur="indefinite"/>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p:bldP spid="20"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NetDevOps</a:t>
            </a:r>
            <a:r>
              <a:rPr lang="en-US" dirty="0"/>
              <a:t> for the Network Dude  </a:t>
            </a:r>
            <a:r>
              <a:rPr lang="en-US" sz="2800" dirty="0"/>
              <a:t>How to get started with </a:t>
            </a:r>
            <a:r>
              <a:rPr lang="en-US" sz="2800" dirty="0" smtClean="0"/>
              <a:t>APIs</a:t>
            </a:r>
            <a:r>
              <a:rPr lang="en-US" sz="2800" dirty="0"/>
              <a:t>, </a:t>
            </a:r>
            <a:r>
              <a:rPr lang="en-US" sz="2800" dirty="0" err="1"/>
              <a:t>Ansible</a:t>
            </a:r>
            <a:r>
              <a:rPr lang="en-US" sz="2800" dirty="0"/>
              <a:t> and Python</a:t>
            </a:r>
            <a:endParaRPr lang="en-US" dirty="0"/>
          </a:p>
        </p:txBody>
      </p:sp>
      <p:sp>
        <p:nvSpPr>
          <p:cNvPr id="25" name="Text Placeholder 24"/>
          <p:cNvSpPr>
            <a:spLocks noGrp="1"/>
          </p:cNvSpPr>
          <p:nvPr>
            <p:ph type="body" sz="quarter" idx="10"/>
          </p:nvPr>
        </p:nvSpPr>
        <p:spPr/>
        <p:txBody>
          <a:bodyPr/>
          <a:lstStyle/>
          <a:p>
            <a:r>
              <a:rPr lang="en-US" dirty="0" smtClean="0"/>
              <a:t>Kevin </a:t>
            </a:r>
            <a:r>
              <a:rPr lang="en-US" dirty="0"/>
              <a:t>Kuhls, Technical Leader - </a:t>
            </a:r>
            <a:r>
              <a:rPr lang="en-US" sz="1200" dirty="0"/>
              <a:t>@</a:t>
            </a:r>
            <a:r>
              <a:rPr lang="en-US" sz="1200" dirty="0" err="1"/>
              <a:t>sdn_dude</a:t>
            </a:r>
            <a:endParaRPr lang="en-US" sz="1200" dirty="0"/>
          </a:p>
        </p:txBody>
      </p:sp>
      <p:sp>
        <p:nvSpPr>
          <p:cNvPr id="3" name="Content Placeholder 2"/>
          <p:cNvSpPr>
            <a:spLocks noGrp="1"/>
          </p:cNvSpPr>
          <p:nvPr>
            <p:ph type="body" sz="quarter" idx="13"/>
          </p:nvPr>
        </p:nvSpPr>
        <p:spPr/>
        <p:txBody>
          <a:bodyPr/>
          <a:lstStyle/>
          <a:p>
            <a:r>
              <a:rPr lang="en-US" dirty="0"/>
              <a:t>DEVNET- 1002</a:t>
            </a:r>
          </a:p>
        </p:txBody>
      </p:sp>
    </p:spTree>
    <p:extLst>
      <p:ext uri="{BB962C8B-B14F-4D97-AF65-F5344CB8AC3E}">
        <p14:creationId xmlns:p14="http://schemas.microsoft.com/office/powerpoint/2010/main" val="19860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811" y="1285561"/>
            <a:ext cx="7915356" cy="3110339"/>
          </a:xfrm>
          <a:prstGeom prst="rect">
            <a:avLst/>
          </a:prstGeom>
        </p:spPr>
        <p:txBody>
          <a:bodyPr wrap="square">
            <a:spAutoFit/>
          </a:bodyPr>
          <a:lstStyle/>
          <a:p>
            <a:r>
              <a:rPr lang="en-US" sz="1400" dirty="0">
                <a:solidFill>
                  <a:schemeClr val="accent1"/>
                </a:solidFill>
                <a:latin typeface="Bookman Old Style" panose="02050604050505020204" pitchFamily="18" charset="0"/>
              </a:rPr>
              <a:t>&lt;</a:t>
            </a:r>
            <a:r>
              <a:rPr lang="en-US" sz="1400" dirty="0" err="1">
                <a:solidFill>
                  <a:schemeClr val="accent1"/>
                </a:solidFill>
                <a:latin typeface="Bookman Old Style" panose="02050604050505020204" pitchFamily="18" charset="0"/>
              </a:rPr>
              <a:t>rpc</a:t>
            </a:r>
            <a:r>
              <a:rPr lang="en-US" sz="1400" dirty="0">
                <a:solidFill>
                  <a:schemeClr val="accent1"/>
                </a:solidFill>
                <a:latin typeface="Bookman Old Style" panose="02050604050505020204" pitchFamily="18" charset="0"/>
              </a:rPr>
              <a:t> message-id="101" </a:t>
            </a:r>
            <a:r>
              <a:rPr lang="en-US" sz="1400" dirty="0" err="1">
                <a:solidFill>
                  <a:schemeClr val="accent1"/>
                </a:solidFill>
                <a:latin typeface="Bookman Old Style" panose="02050604050505020204" pitchFamily="18" charset="0"/>
              </a:rPr>
              <a:t>xmlns</a:t>
            </a:r>
            <a:r>
              <a:rPr lang="en-US" sz="1400" dirty="0">
                <a:solidFill>
                  <a:schemeClr val="accent1"/>
                </a:solidFill>
                <a:latin typeface="Bookman Old Style" panose="02050604050505020204" pitchFamily="18" charset="0"/>
              </a:rPr>
              <a:t>="urn:ietf:params:xml:ns:netconf:base:1.0"&gt;       </a:t>
            </a:r>
          </a:p>
          <a:p>
            <a:r>
              <a:rPr lang="en-US" sz="1403" dirty="0">
                <a:solidFill>
                  <a:schemeClr val="accent3">
                    <a:lumMod val="75000"/>
                  </a:schemeClr>
                </a:solidFill>
                <a:latin typeface="Bookman Old Style" panose="02050604050505020204" pitchFamily="18" charset="0"/>
              </a:rPr>
              <a:t>  &lt;</a:t>
            </a:r>
            <a:r>
              <a:rPr lang="en-US" sz="1403" b="1" dirty="0">
                <a:solidFill>
                  <a:schemeClr val="accent3">
                    <a:lumMod val="75000"/>
                  </a:schemeClr>
                </a:solidFill>
                <a:latin typeface="Bookman Old Style" panose="02050604050505020204" pitchFamily="18" charset="0"/>
              </a:rPr>
              <a:t>get-</a:t>
            </a:r>
            <a:r>
              <a:rPr lang="en-US" sz="1403" b="1" dirty="0" err="1">
                <a:solidFill>
                  <a:schemeClr val="accent3">
                    <a:lumMod val="75000"/>
                  </a:schemeClr>
                </a:solidFill>
                <a:latin typeface="Bookman Old Style" panose="02050604050505020204" pitchFamily="18" charset="0"/>
              </a:rPr>
              <a:t>config</a:t>
            </a:r>
            <a:r>
              <a:rPr lang="en-US" sz="1403" dirty="0">
                <a:solidFill>
                  <a:schemeClr val="accent3">
                    <a:lumMod val="75000"/>
                  </a:schemeClr>
                </a:solidFill>
                <a:latin typeface="Bookman Old Style" panose="02050604050505020204" pitchFamily="18" charset="0"/>
              </a:rPr>
              <a:t>&gt;</a:t>
            </a:r>
            <a:endParaRPr lang="en-US" sz="1403" dirty="0">
              <a:solidFill>
                <a:srgbClr val="676767"/>
              </a:solidFill>
              <a:latin typeface="Courier"/>
              <a:cs typeface="Courier"/>
            </a:endParaRPr>
          </a:p>
          <a:p>
            <a:r>
              <a:rPr lang="en-US" sz="1403" dirty="0">
                <a:solidFill>
                  <a:schemeClr val="accent3"/>
                </a:solidFill>
                <a:latin typeface="Bookman Old Style" charset="0"/>
                <a:ea typeface="Bookman Old Style" charset="0"/>
                <a:cs typeface="Bookman Old Style" charset="0"/>
              </a:rPr>
              <a:t>    &lt;source&gt;      </a:t>
            </a:r>
          </a:p>
          <a:p>
            <a:r>
              <a:rPr lang="en-US" sz="1403" dirty="0">
                <a:solidFill>
                  <a:schemeClr val="accent3"/>
                </a:solidFill>
                <a:latin typeface="Bookman Old Style" charset="0"/>
                <a:ea typeface="Bookman Old Style" charset="0"/>
                <a:cs typeface="Bookman Old Style" charset="0"/>
              </a:rPr>
              <a:t>      &lt;</a:t>
            </a:r>
            <a:r>
              <a:rPr lang="en-US" sz="1403" b="1" dirty="0">
                <a:solidFill>
                  <a:schemeClr val="accent3"/>
                </a:solidFill>
                <a:latin typeface="Bookman Old Style" charset="0"/>
                <a:ea typeface="Bookman Old Style" charset="0"/>
                <a:cs typeface="Bookman Old Style" charset="0"/>
              </a:rPr>
              <a:t>running</a:t>
            </a:r>
            <a:r>
              <a:rPr lang="en-US" sz="1403" dirty="0">
                <a:solidFill>
                  <a:schemeClr val="accent3"/>
                </a:solidFill>
                <a:latin typeface="Bookman Old Style" charset="0"/>
                <a:ea typeface="Bookman Old Style" charset="0"/>
                <a:cs typeface="Bookman Old Style" charset="0"/>
              </a:rPr>
              <a:t>/&gt;    </a:t>
            </a:r>
          </a:p>
          <a:p>
            <a:r>
              <a:rPr lang="en-US" sz="1403" dirty="0">
                <a:solidFill>
                  <a:schemeClr val="accent3"/>
                </a:solidFill>
                <a:latin typeface="Bookman Old Style" charset="0"/>
                <a:ea typeface="Bookman Old Style" charset="0"/>
                <a:cs typeface="Bookman Old Style" charset="0"/>
              </a:rPr>
              <a:t>    &lt;/source&gt;    </a:t>
            </a:r>
          </a:p>
          <a:p>
            <a:r>
              <a:rPr lang="en-US" sz="1400" dirty="0">
                <a:solidFill>
                  <a:schemeClr val="accent2">
                    <a:lumMod val="75000"/>
                  </a:schemeClr>
                </a:solidFill>
                <a:latin typeface="Bookman Old Style" panose="02050604050505020204" pitchFamily="18" charset="0"/>
              </a:rPr>
              <a:t>    &lt;filter&gt;</a:t>
            </a:r>
          </a:p>
          <a:p>
            <a:r>
              <a:rPr lang="en-US" sz="1400" dirty="0">
                <a:solidFill>
                  <a:schemeClr val="accent2">
                    <a:lumMod val="75000"/>
                  </a:schemeClr>
                </a:solidFill>
                <a:latin typeface="Bookman Old Style" panose="02050604050505020204" pitchFamily="18" charset="0"/>
              </a:rPr>
              <a:t>      &lt;interfaces </a:t>
            </a:r>
            <a:r>
              <a:rPr lang="en-US" sz="1400" dirty="0" err="1">
                <a:solidFill>
                  <a:schemeClr val="accent2">
                    <a:lumMod val="75000"/>
                  </a:schemeClr>
                </a:solidFill>
                <a:latin typeface="Bookman Old Style" panose="02050604050505020204" pitchFamily="18" charset="0"/>
              </a:rPr>
              <a:t>xmlns</a:t>
            </a:r>
            <a:r>
              <a:rPr lang="en-US" sz="1400" dirty="0">
                <a:solidFill>
                  <a:schemeClr val="accent2">
                    <a:lumMod val="75000"/>
                  </a:schemeClr>
                </a:solidFill>
                <a:latin typeface="Bookman Old Style" panose="02050604050505020204" pitchFamily="18" charset="0"/>
              </a:rPr>
              <a:t>="</a:t>
            </a:r>
            <a:r>
              <a:rPr lang="en-US" sz="1400" dirty="0" err="1">
                <a:solidFill>
                  <a:schemeClr val="accent2">
                    <a:lumMod val="75000"/>
                  </a:schemeClr>
                </a:solidFill>
                <a:latin typeface="Bookman Old Style" panose="02050604050505020204" pitchFamily="18" charset="0"/>
              </a:rPr>
              <a:t>urn:ietf:params:xml:ns:yang:ietf-interfaces</a:t>
            </a:r>
            <a:r>
              <a:rPr lang="en-US" sz="1400" dirty="0">
                <a:solidFill>
                  <a:schemeClr val="accent2">
                    <a:lumMod val="75000"/>
                  </a:schemeClr>
                </a:solidFill>
                <a:latin typeface="Bookman Old Style" panose="02050604050505020204" pitchFamily="18" charset="0"/>
              </a:rPr>
              <a:t>"&gt;</a:t>
            </a:r>
          </a:p>
          <a:p>
            <a:r>
              <a:rPr lang="en-US" sz="1400" dirty="0">
                <a:solidFill>
                  <a:schemeClr val="accent2">
                    <a:lumMod val="75000"/>
                  </a:schemeClr>
                </a:solidFill>
                <a:latin typeface="Bookman Old Style" panose="02050604050505020204" pitchFamily="18" charset="0"/>
              </a:rPr>
              <a:t>        &lt;interface&gt;</a:t>
            </a:r>
          </a:p>
          <a:p>
            <a:r>
              <a:rPr lang="en-US" sz="1400" dirty="0">
                <a:solidFill>
                  <a:schemeClr val="accent2">
                    <a:lumMod val="75000"/>
                  </a:schemeClr>
                </a:solidFill>
                <a:latin typeface="Bookman Old Style" panose="02050604050505020204" pitchFamily="18" charset="0"/>
              </a:rPr>
              <a:t>          &lt;name&gt;</a:t>
            </a:r>
            <a:r>
              <a:rPr lang="en-US" sz="1400" b="1" dirty="0">
                <a:solidFill>
                  <a:schemeClr val="accent2">
                    <a:lumMod val="75000"/>
                  </a:schemeClr>
                </a:solidFill>
                <a:latin typeface="Bookman Old Style" panose="02050604050505020204" pitchFamily="18" charset="0"/>
              </a:rPr>
              <a:t>GigabitEthernet0</a:t>
            </a:r>
            <a:r>
              <a:rPr lang="en-US" sz="1400" dirty="0">
                <a:solidFill>
                  <a:schemeClr val="accent2">
                    <a:lumMod val="75000"/>
                  </a:schemeClr>
                </a:solidFill>
                <a:latin typeface="Bookman Old Style" panose="02050604050505020204" pitchFamily="18" charset="0"/>
              </a:rPr>
              <a:t>&lt;/name&gt;</a:t>
            </a:r>
          </a:p>
          <a:p>
            <a:r>
              <a:rPr lang="en-US" sz="1400" dirty="0">
                <a:solidFill>
                  <a:schemeClr val="accent2">
                    <a:lumMod val="75000"/>
                  </a:schemeClr>
                </a:solidFill>
                <a:latin typeface="Bookman Old Style" panose="02050604050505020204" pitchFamily="18" charset="0"/>
              </a:rPr>
              <a:t>        &lt;/interface&gt;</a:t>
            </a:r>
          </a:p>
          <a:p>
            <a:r>
              <a:rPr lang="en-US" sz="1400" dirty="0">
                <a:solidFill>
                  <a:schemeClr val="accent2">
                    <a:lumMod val="75000"/>
                  </a:schemeClr>
                </a:solidFill>
                <a:latin typeface="Bookman Old Style" panose="02050604050505020204" pitchFamily="18" charset="0"/>
              </a:rPr>
              <a:t>      &lt;/interfaces&gt;</a:t>
            </a:r>
          </a:p>
          <a:p>
            <a:r>
              <a:rPr lang="en-US" sz="1400" dirty="0">
                <a:solidFill>
                  <a:schemeClr val="accent2">
                    <a:lumMod val="75000"/>
                  </a:schemeClr>
                </a:solidFill>
                <a:latin typeface="Bookman Old Style" panose="02050604050505020204" pitchFamily="18" charset="0"/>
              </a:rPr>
              <a:t>    &lt;/filter&gt;</a:t>
            </a:r>
          </a:p>
          <a:p>
            <a:r>
              <a:rPr lang="en-US" sz="1400" dirty="0">
                <a:solidFill>
                  <a:schemeClr val="accent3"/>
                </a:solidFill>
                <a:latin typeface="Bookman Old Style" panose="02050604050505020204" pitchFamily="18" charset="0"/>
              </a:rPr>
              <a:t>  &lt;/get-</a:t>
            </a:r>
            <a:r>
              <a:rPr lang="en-US" sz="1400" dirty="0" err="1">
                <a:solidFill>
                  <a:schemeClr val="accent3"/>
                </a:solidFill>
                <a:latin typeface="Bookman Old Style" panose="02050604050505020204" pitchFamily="18" charset="0"/>
              </a:rPr>
              <a:t>config</a:t>
            </a:r>
            <a:r>
              <a:rPr lang="en-US" sz="1400" dirty="0">
                <a:solidFill>
                  <a:schemeClr val="accent3"/>
                </a:solidFill>
                <a:latin typeface="Bookman Old Style" panose="02050604050505020204" pitchFamily="18" charset="0"/>
              </a:rPr>
              <a:t>&gt;</a:t>
            </a:r>
          </a:p>
          <a:p>
            <a:r>
              <a:rPr lang="en-US" sz="1400" dirty="0">
                <a:solidFill>
                  <a:schemeClr val="accent1"/>
                </a:solidFill>
                <a:latin typeface="Bookman Old Style" panose="02050604050505020204" pitchFamily="18" charset="0"/>
              </a:rPr>
              <a:t>&lt;/</a:t>
            </a:r>
            <a:r>
              <a:rPr lang="en-US" sz="1400" dirty="0" err="1">
                <a:solidFill>
                  <a:schemeClr val="accent1"/>
                </a:solidFill>
                <a:latin typeface="Bookman Old Style" panose="02050604050505020204" pitchFamily="18" charset="0"/>
              </a:rPr>
              <a:t>rpc</a:t>
            </a:r>
            <a:r>
              <a:rPr lang="en-US" sz="1400" dirty="0">
                <a:solidFill>
                  <a:schemeClr val="accent1"/>
                </a:solidFill>
                <a:latin typeface="Bookman Old Style" panose="02050604050505020204" pitchFamily="18" charset="0"/>
              </a:rPr>
              <a:t>&gt;</a:t>
            </a:r>
          </a:p>
        </p:txBody>
      </p:sp>
      <p:cxnSp>
        <p:nvCxnSpPr>
          <p:cNvPr id="8" name="Straight Connector 7"/>
          <p:cNvCxnSpPr/>
          <p:nvPr/>
        </p:nvCxnSpPr>
        <p:spPr bwMode="auto">
          <a:xfrm>
            <a:off x="6911027" y="1470130"/>
            <a:ext cx="2048315" cy="43"/>
          </a:xfrm>
          <a:prstGeom prst="line">
            <a:avLst/>
          </a:prstGeom>
          <a:ln>
            <a:solidFill>
              <a:schemeClr val="accent1"/>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cxnSp>
        <p:nvCxnSpPr>
          <p:cNvPr id="9" name="Straight Connector 8"/>
          <p:cNvCxnSpPr/>
          <p:nvPr/>
        </p:nvCxnSpPr>
        <p:spPr bwMode="auto">
          <a:xfrm>
            <a:off x="6918772" y="1630016"/>
            <a:ext cx="2040569" cy="3551"/>
          </a:xfrm>
          <a:prstGeom prst="line">
            <a:avLst/>
          </a:prstGeom>
          <a:ln>
            <a:solidFill>
              <a:schemeClr val="accent3">
                <a:lumMod val="75000"/>
              </a:schemeClr>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cxnSp>
        <p:nvCxnSpPr>
          <p:cNvPr id="12" name="Straight Connector 11"/>
          <p:cNvCxnSpPr/>
          <p:nvPr/>
        </p:nvCxnSpPr>
        <p:spPr bwMode="auto">
          <a:xfrm flipV="1">
            <a:off x="6887792" y="2496033"/>
            <a:ext cx="2048315" cy="7745"/>
          </a:xfrm>
          <a:prstGeom prst="line">
            <a:avLst/>
          </a:prstGeom>
          <a:ln cap="sq">
            <a:solidFill>
              <a:schemeClr val="accent2">
                <a:lumMod val="75000"/>
              </a:schemeClr>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sp>
        <p:nvSpPr>
          <p:cNvPr id="14" name="Rectangle 13"/>
          <p:cNvSpPr/>
          <p:nvPr/>
        </p:nvSpPr>
        <p:spPr>
          <a:xfrm>
            <a:off x="7212840" y="1100990"/>
            <a:ext cx="1949573"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Message - RPC</a:t>
            </a:r>
          </a:p>
        </p:txBody>
      </p:sp>
      <p:sp>
        <p:nvSpPr>
          <p:cNvPr id="16" name="Rectangle 15"/>
          <p:cNvSpPr/>
          <p:nvPr/>
        </p:nvSpPr>
        <p:spPr>
          <a:xfrm>
            <a:off x="7306027" y="1568983"/>
            <a:ext cx="1337226"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Operation</a:t>
            </a:r>
          </a:p>
        </p:txBody>
      </p:sp>
      <p:sp>
        <p:nvSpPr>
          <p:cNvPr id="17" name="Rectangle 16"/>
          <p:cNvSpPr/>
          <p:nvPr/>
        </p:nvSpPr>
        <p:spPr>
          <a:xfrm>
            <a:off x="7527423" y="2064420"/>
            <a:ext cx="1107996"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Content</a:t>
            </a:r>
          </a:p>
        </p:txBody>
      </p:sp>
      <p:sp>
        <p:nvSpPr>
          <p:cNvPr id="4" name="Title 3"/>
          <p:cNvSpPr>
            <a:spLocks noGrp="1"/>
          </p:cNvSpPr>
          <p:nvPr>
            <p:ph type="title"/>
          </p:nvPr>
        </p:nvSpPr>
        <p:spPr/>
        <p:txBody>
          <a:bodyPr/>
          <a:lstStyle/>
          <a:p>
            <a:r>
              <a:rPr lang="en-US" sz="3300" dirty="0">
                <a:solidFill>
                  <a:srgbClr val="676767"/>
                </a:solidFill>
              </a:rPr>
              <a:t>NETCONF Stack</a:t>
            </a:r>
            <a:endParaRPr lang="en-US" dirty="0"/>
          </a:p>
        </p:txBody>
      </p:sp>
      <p:sp>
        <p:nvSpPr>
          <p:cNvPr id="6" name="Text Placeholder 5"/>
          <p:cNvSpPr>
            <a:spLocks noGrp="1"/>
          </p:cNvSpPr>
          <p:nvPr>
            <p:ph type="body" sz="quarter" idx="12"/>
          </p:nvPr>
        </p:nvSpPr>
        <p:spPr/>
        <p:txBody>
          <a:bodyPr/>
          <a:lstStyle/>
          <a:p>
            <a:r>
              <a:rPr lang="en-US" dirty="0" smtClean="0"/>
              <a:t>&lt;get-</a:t>
            </a:r>
            <a:r>
              <a:rPr lang="en-US" dirty="0" err="1" smtClean="0"/>
              <a:t>config</a:t>
            </a:r>
            <a:r>
              <a:rPr lang="en-US" dirty="0" smtClean="0"/>
              <a:t>&gt;</a:t>
            </a:r>
            <a:endParaRPr lang="en-US" dirty="0"/>
          </a:p>
        </p:txBody>
      </p:sp>
      <p:sp>
        <p:nvSpPr>
          <p:cNvPr id="2" name="Footer Placeholder 1"/>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20</a:t>
            </a:fld>
            <a:endParaRPr lang="uk-UA" dirty="0"/>
          </a:p>
        </p:txBody>
      </p:sp>
    </p:spTree>
    <p:extLst>
      <p:ext uri="{BB962C8B-B14F-4D97-AF65-F5344CB8AC3E}">
        <p14:creationId xmlns:p14="http://schemas.microsoft.com/office/powerpoint/2010/main" val="72574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3" end="1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811" y="889192"/>
            <a:ext cx="7915356" cy="3600986"/>
          </a:xfrm>
          <a:prstGeom prst="rect">
            <a:avLst/>
          </a:prstGeom>
        </p:spPr>
        <p:txBody>
          <a:bodyPr wrap="square">
            <a:spAutoFit/>
          </a:bodyPr>
          <a:lstStyle/>
          <a:p>
            <a:r>
              <a:rPr lang="en-US" sz="1200" dirty="0">
                <a:solidFill>
                  <a:schemeClr val="accent1"/>
                </a:solidFill>
                <a:latin typeface="Bookman Old Style" panose="02050604050505020204" pitchFamily="18" charset="0"/>
              </a:rPr>
              <a:t>&lt;</a:t>
            </a:r>
            <a:r>
              <a:rPr lang="en-US" sz="1200" dirty="0" err="1">
                <a:solidFill>
                  <a:schemeClr val="accent1"/>
                </a:solidFill>
                <a:latin typeface="Bookman Old Style" panose="02050604050505020204" pitchFamily="18" charset="0"/>
              </a:rPr>
              <a:t>rpc</a:t>
            </a:r>
            <a:r>
              <a:rPr lang="en-US" sz="1200" dirty="0">
                <a:solidFill>
                  <a:schemeClr val="accent1"/>
                </a:solidFill>
                <a:latin typeface="Bookman Old Style" panose="02050604050505020204" pitchFamily="18" charset="0"/>
              </a:rPr>
              <a:t>-reply message-id="urn:uuid:bdb1189e-4480-11e6-8507-fa163e2846a4" </a:t>
            </a:r>
            <a:r>
              <a:rPr lang="en-US" sz="1200" dirty="0" err="1">
                <a:solidFill>
                  <a:schemeClr val="accent1"/>
                </a:solidFill>
                <a:latin typeface="Bookman Old Style" panose="02050604050505020204" pitchFamily="18" charset="0"/>
              </a:rPr>
              <a:t>xmlns</a:t>
            </a:r>
            <a:r>
              <a:rPr lang="en-US" sz="1200" dirty="0">
                <a:solidFill>
                  <a:schemeClr val="accent1"/>
                </a:solidFill>
                <a:latin typeface="Bookman Old Style" panose="02050604050505020204" pitchFamily="18" charset="0"/>
              </a:rPr>
              <a:t>="urn:ietf:params:xml:ns:netconf:base:1.0" </a:t>
            </a:r>
            <a:r>
              <a:rPr lang="en-US" sz="1200" dirty="0" err="1">
                <a:solidFill>
                  <a:schemeClr val="accent1"/>
                </a:solidFill>
                <a:latin typeface="Bookman Old Style" panose="02050604050505020204" pitchFamily="18" charset="0"/>
              </a:rPr>
              <a:t>xmlns:nc</a:t>
            </a:r>
            <a:r>
              <a:rPr lang="en-US" sz="1200" dirty="0">
                <a:solidFill>
                  <a:schemeClr val="accent1"/>
                </a:solidFill>
                <a:latin typeface="Bookman Old Style" panose="02050604050505020204" pitchFamily="18" charset="0"/>
              </a:rPr>
              <a:t>="urn:ietf:params:xml:ns:netconf:base:1.0"&gt; </a:t>
            </a:r>
          </a:p>
          <a:p>
            <a:r>
              <a:rPr lang="en-US" sz="1200" dirty="0">
                <a:solidFill>
                  <a:schemeClr val="accent1"/>
                </a:solidFill>
                <a:latin typeface="Bookman Old Style" panose="02050604050505020204" pitchFamily="18" charset="0"/>
              </a:rPr>
              <a:t>  &lt;data&gt; </a:t>
            </a:r>
          </a:p>
          <a:p>
            <a:r>
              <a:rPr lang="en-US" sz="1200" dirty="0">
                <a:solidFill>
                  <a:schemeClr val="accent2">
                    <a:lumMod val="75000"/>
                  </a:schemeClr>
                </a:solidFill>
                <a:latin typeface="Bookman Old Style" panose="02050604050505020204" pitchFamily="18" charset="0"/>
              </a:rPr>
              <a:t>    &lt;interfaces </a:t>
            </a:r>
            <a:r>
              <a:rPr lang="en-US" sz="1200" dirty="0" err="1">
                <a:solidFill>
                  <a:schemeClr val="accent2">
                    <a:lumMod val="75000"/>
                  </a:schemeClr>
                </a:solidFill>
                <a:latin typeface="Bookman Old Style" panose="02050604050505020204" pitchFamily="18" charset="0"/>
              </a:rPr>
              <a:t>xmlns</a:t>
            </a:r>
            <a:r>
              <a:rPr lang="en-US" sz="1200" dirty="0">
                <a:solidFill>
                  <a:schemeClr val="accent2">
                    <a:lumMod val="75000"/>
                  </a:schemeClr>
                </a:solidFill>
                <a:latin typeface="Bookman Old Style" panose="02050604050505020204" pitchFamily="18" charset="0"/>
              </a:rPr>
              <a:t>="</a:t>
            </a:r>
            <a:r>
              <a:rPr lang="en-US" sz="1200" dirty="0" err="1">
                <a:solidFill>
                  <a:schemeClr val="accent2">
                    <a:lumMod val="75000"/>
                  </a:schemeClr>
                </a:solidFill>
                <a:latin typeface="Bookman Old Style" panose="02050604050505020204" pitchFamily="18" charset="0"/>
              </a:rPr>
              <a:t>urn:ietf:params:xml:ns:yang:ietf-interfaces</a:t>
            </a:r>
            <a:r>
              <a:rPr lang="en-US" sz="1200" dirty="0">
                <a:solidFill>
                  <a:schemeClr val="accent2">
                    <a:lumMod val="75000"/>
                  </a:schemeClr>
                </a:solidFill>
                <a:latin typeface="Bookman Old Style" panose="02050604050505020204" pitchFamily="18" charset="0"/>
              </a:rPr>
              <a:t>"&gt; </a:t>
            </a:r>
          </a:p>
          <a:p>
            <a:r>
              <a:rPr lang="en-US" sz="1200" dirty="0">
                <a:solidFill>
                  <a:schemeClr val="accent2">
                    <a:lumMod val="75000"/>
                  </a:schemeClr>
                </a:solidFill>
                <a:latin typeface="Bookman Old Style" panose="02050604050505020204" pitchFamily="18" charset="0"/>
              </a:rPr>
              <a:t>      &lt;interface&gt; </a:t>
            </a:r>
          </a:p>
          <a:p>
            <a:r>
              <a:rPr lang="en-US" sz="1200" dirty="0">
                <a:solidFill>
                  <a:schemeClr val="accent2">
                    <a:lumMod val="75000"/>
                  </a:schemeClr>
                </a:solidFill>
                <a:latin typeface="Bookman Old Style" panose="02050604050505020204" pitchFamily="18" charset="0"/>
              </a:rPr>
              <a:t>        &lt;name&gt;</a:t>
            </a:r>
            <a:r>
              <a:rPr lang="en-US" sz="1200" b="1" dirty="0">
                <a:solidFill>
                  <a:schemeClr val="accent2">
                    <a:lumMod val="75000"/>
                  </a:schemeClr>
                </a:solidFill>
                <a:latin typeface="Bookman Old Style" panose="02050604050505020204" pitchFamily="18" charset="0"/>
              </a:rPr>
              <a:t>GigabitEthernet0</a:t>
            </a:r>
            <a:r>
              <a:rPr lang="en-US" sz="1200" dirty="0">
                <a:solidFill>
                  <a:schemeClr val="accent2">
                    <a:lumMod val="75000"/>
                  </a:schemeClr>
                </a:solidFill>
                <a:latin typeface="Bookman Old Style" panose="02050604050505020204" pitchFamily="18" charset="0"/>
              </a:rPr>
              <a:t>&lt;/name&gt; </a:t>
            </a:r>
          </a:p>
          <a:p>
            <a:r>
              <a:rPr lang="en-US" sz="1200" dirty="0">
                <a:solidFill>
                  <a:schemeClr val="accent2">
                    <a:lumMod val="75000"/>
                  </a:schemeClr>
                </a:solidFill>
                <a:latin typeface="Bookman Old Style" panose="02050604050505020204" pitchFamily="18" charset="0"/>
              </a:rPr>
              <a:t>        &lt;type </a:t>
            </a:r>
            <a:r>
              <a:rPr lang="en-US" sz="1200" dirty="0" err="1">
                <a:solidFill>
                  <a:schemeClr val="accent2">
                    <a:lumMod val="75000"/>
                  </a:schemeClr>
                </a:solidFill>
                <a:latin typeface="Bookman Old Style" panose="02050604050505020204" pitchFamily="18" charset="0"/>
              </a:rPr>
              <a:t>xmlns:ianaift</a:t>
            </a:r>
            <a:r>
              <a:rPr lang="en-US" sz="1200" dirty="0">
                <a:solidFill>
                  <a:schemeClr val="accent2">
                    <a:lumMod val="75000"/>
                  </a:schemeClr>
                </a:solidFill>
                <a:latin typeface="Bookman Old Style" panose="02050604050505020204" pitchFamily="18" charset="0"/>
              </a:rPr>
              <a:t>="</a:t>
            </a:r>
            <a:r>
              <a:rPr lang="en-US" sz="1200" dirty="0" err="1">
                <a:solidFill>
                  <a:schemeClr val="accent2">
                    <a:lumMod val="75000"/>
                  </a:schemeClr>
                </a:solidFill>
                <a:latin typeface="Bookman Old Style" panose="02050604050505020204" pitchFamily="18" charset="0"/>
              </a:rPr>
              <a:t>urn:ietf:params:xml:ns:yang:iana-if-type</a:t>
            </a:r>
            <a:r>
              <a:rPr lang="en-US" sz="1200" dirty="0">
                <a:solidFill>
                  <a:schemeClr val="accent2">
                    <a:lumMod val="75000"/>
                  </a:schemeClr>
                </a:solidFill>
                <a:latin typeface="Bookman Old Style" panose="02050604050505020204" pitchFamily="18" charset="0"/>
              </a:rPr>
              <a:t>"&gt;</a:t>
            </a:r>
            <a:r>
              <a:rPr lang="en-US" sz="1200" dirty="0" err="1">
                <a:solidFill>
                  <a:schemeClr val="accent2">
                    <a:lumMod val="75000"/>
                  </a:schemeClr>
                </a:solidFill>
                <a:latin typeface="Bookman Old Style" panose="02050604050505020204" pitchFamily="18" charset="0"/>
              </a:rPr>
              <a:t>ianaift:ethernetCsmacd</a:t>
            </a:r>
            <a:r>
              <a:rPr lang="en-US" sz="1200" dirty="0">
                <a:solidFill>
                  <a:schemeClr val="accent2">
                    <a:lumMod val="75000"/>
                  </a:schemeClr>
                </a:solidFill>
                <a:latin typeface="Bookman Old Style" panose="02050604050505020204" pitchFamily="18" charset="0"/>
              </a:rPr>
              <a:t>&lt;/type&gt; </a:t>
            </a:r>
          </a:p>
          <a:p>
            <a:r>
              <a:rPr lang="en-US" sz="1200" dirty="0">
                <a:solidFill>
                  <a:schemeClr val="accent2">
                    <a:lumMod val="75000"/>
                  </a:schemeClr>
                </a:solidFill>
                <a:latin typeface="Bookman Old Style" panose="02050604050505020204" pitchFamily="18" charset="0"/>
              </a:rPr>
              <a:t>        &lt;enabled&gt;true&lt;/enabled&gt; </a:t>
            </a:r>
          </a:p>
          <a:p>
            <a:r>
              <a:rPr lang="en-US" sz="1200" dirty="0">
                <a:solidFill>
                  <a:schemeClr val="accent2">
                    <a:lumMod val="75000"/>
                  </a:schemeClr>
                </a:solidFill>
                <a:latin typeface="Bookman Old Style" panose="02050604050505020204" pitchFamily="18" charset="0"/>
              </a:rPr>
              <a:t>        &lt;ipv4 </a:t>
            </a:r>
            <a:r>
              <a:rPr lang="en-US" sz="1200" dirty="0" err="1">
                <a:solidFill>
                  <a:schemeClr val="accent2">
                    <a:lumMod val="75000"/>
                  </a:schemeClr>
                </a:solidFill>
                <a:latin typeface="Bookman Old Style" panose="02050604050505020204" pitchFamily="18" charset="0"/>
              </a:rPr>
              <a:t>xmlns</a:t>
            </a:r>
            <a:r>
              <a:rPr lang="en-US" sz="1200" dirty="0">
                <a:solidFill>
                  <a:schemeClr val="accent2">
                    <a:lumMod val="75000"/>
                  </a:schemeClr>
                </a:solidFill>
                <a:latin typeface="Bookman Old Style" panose="02050604050505020204" pitchFamily="18" charset="0"/>
              </a:rPr>
              <a:t>="</a:t>
            </a:r>
            <a:r>
              <a:rPr lang="en-US" sz="1200" dirty="0" err="1">
                <a:solidFill>
                  <a:schemeClr val="accent2">
                    <a:lumMod val="75000"/>
                  </a:schemeClr>
                </a:solidFill>
                <a:latin typeface="Bookman Old Style" panose="02050604050505020204" pitchFamily="18" charset="0"/>
              </a:rPr>
              <a:t>urn:ietf:params:xml:ns:yang:ietf-ip</a:t>
            </a:r>
            <a:r>
              <a:rPr lang="en-US" sz="1200" dirty="0">
                <a:solidFill>
                  <a:schemeClr val="accent2">
                    <a:lumMod val="75000"/>
                  </a:schemeClr>
                </a:solidFill>
                <a:latin typeface="Bookman Old Style" panose="02050604050505020204" pitchFamily="18" charset="0"/>
              </a:rPr>
              <a:t>"&gt; </a:t>
            </a:r>
          </a:p>
          <a:p>
            <a:r>
              <a:rPr lang="en-US" sz="1200" dirty="0">
                <a:solidFill>
                  <a:schemeClr val="accent2">
                    <a:lumMod val="75000"/>
                  </a:schemeClr>
                </a:solidFill>
                <a:latin typeface="Bookman Old Style" panose="02050604050505020204" pitchFamily="18" charset="0"/>
              </a:rPr>
              <a:t>          &lt;address&gt; </a:t>
            </a:r>
          </a:p>
          <a:p>
            <a:r>
              <a:rPr lang="en-US" sz="1200" dirty="0">
                <a:solidFill>
                  <a:schemeClr val="accent2">
                    <a:lumMod val="75000"/>
                  </a:schemeClr>
                </a:solidFill>
                <a:latin typeface="Bookman Old Style" panose="02050604050505020204" pitchFamily="18" charset="0"/>
              </a:rPr>
              <a:t>            &lt;</a:t>
            </a:r>
            <a:r>
              <a:rPr lang="en-US" sz="1200" dirty="0" err="1">
                <a:solidFill>
                  <a:schemeClr val="accent2">
                    <a:lumMod val="75000"/>
                  </a:schemeClr>
                </a:solidFill>
                <a:latin typeface="Bookman Old Style" panose="02050604050505020204" pitchFamily="18" charset="0"/>
              </a:rPr>
              <a:t>ip</a:t>
            </a:r>
            <a:r>
              <a:rPr lang="en-US" sz="1200" dirty="0">
                <a:solidFill>
                  <a:schemeClr val="accent2">
                    <a:lumMod val="75000"/>
                  </a:schemeClr>
                </a:solidFill>
                <a:latin typeface="Bookman Old Style" panose="02050604050505020204" pitchFamily="18" charset="0"/>
              </a:rPr>
              <a:t>&gt;</a:t>
            </a:r>
            <a:r>
              <a:rPr lang="en-US" sz="1200" b="1" dirty="0">
                <a:solidFill>
                  <a:schemeClr val="accent2">
                    <a:lumMod val="75000"/>
                  </a:schemeClr>
                </a:solidFill>
                <a:latin typeface="Bookman Old Style" panose="02050604050505020204" pitchFamily="18" charset="0"/>
              </a:rPr>
              <a:t>172.26.170.253</a:t>
            </a:r>
            <a:r>
              <a:rPr lang="en-US" sz="1200" dirty="0">
                <a:solidFill>
                  <a:schemeClr val="accent2">
                    <a:lumMod val="75000"/>
                  </a:schemeClr>
                </a:solidFill>
                <a:latin typeface="Bookman Old Style" panose="02050604050505020204" pitchFamily="18" charset="0"/>
              </a:rPr>
              <a:t>&lt;/</a:t>
            </a:r>
            <a:r>
              <a:rPr lang="en-US" sz="1200" dirty="0" err="1">
                <a:solidFill>
                  <a:schemeClr val="accent2">
                    <a:lumMod val="75000"/>
                  </a:schemeClr>
                </a:solidFill>
                <a:latin typeface="Bookman Old Style" panose="02050604050505020204" pitchFamily="18" charset="0"/>
              </a:rPr>
              <a:t>ip</a:t>
            </a:r>
            <a:r>
              <a:rPr lang="en-US" sz="1200" dirty="0">
                <a:solidFill>
                  <a:schemeClr val="accent2">
                    <a:lumMod val="75000"/>
                  </a:schemeClr>
                </a:solidFill>
                <a:latin typeface="Bookman Old Style" panose="02050604050505020204" pitchFamily="18" charset="0"/>
              </a:rPr>
              <a:t>&gt; </a:t>
            </a:r>
          </a:p>
          <a:p>
            <a:r>
              <a:rPr lang="en-US" sz="1200" dirty="0">
                <a:solidFill>
                  <a:schemeClr val="accent2">
                    <a:lumMod val="75000"/>
                  </a:schemeClr>
                </a:solidFill>
                <a:latin typeface="Bookman Old Style" panose="02050604050505020204" pitchFamily="18" charset="0"/>
              </a:rPr>
              <a:t>            &lt;netmask&gt;</a:t>
            </a:r>
            <a:r>
              <a:rPr lang="en-US" sz="1200" b="1" dirty="0">
                <a:solidFill>
                  <a:schemeClr val="accent2">
                    <a:lumMod val="75000"/>
                  </a:schemeClr>
                </a:solidFill>
                <a:latin typeface="Bookman Old Style" panose="02050604050505020204" pitchFamily="18" charset="0"/>
              </a:rPr>
              <a:t>255.255.254.0</a:t>
            </a:r>
            <a:r>
              <a:rPr lang="en-US" sz="1200" dirty="0">
                <a:solidFill>
                  <a:schemeClr val="accent2">
                    <a:lumMod val="75000"/>
                  </a:schemeClr>
                </a:solidFill>
                <a:latin typeface="Bookman Old Style" panose="02050604050505020204" pitchFamily="18" charset="0"/>
              </a:rPr>
              <a:t>&lt;/netmask&gt; </a:t>
            </a:r>
          </a:p>
          <a:p>
            <a:r>
              <a:rPr lang="en-US" sz="1200" dirty="0">
                <a:solidFill>
                  <a:schemeClr val="accent2">
                    <a:lumMod val="75000"/>
                  </a:schemeClr>
                </a:solidFill>
                <a:latin typeface="Bookman Old Style" panose="02050604050505020204" pitchFamily="18" charset="0"/>
              </a:rPr>
              <a:t>          &lt;/address&gt; </a:t>
            </a:r>
          </a:p>
          <a:p>
            <a:r>
              <a:rPr lang="en-US" sz="1200" dirty="0">
                <a:solidFill>
                  <a:schemeClr val="accent2">
                    <a:lumMod val="75000"/>
                  </a:schemeClr>
                </a:solidFill>
                <a:latin typeface="Bookman Old Style" panose="02050604050505020204" pitchFamily="18" charset="0"/>
              </a:rPr>
              <a:t>        &lt;/ipv4&gt; </a:t>
            </a:r>
          </a:p>
          <a:p>
            <a:r>
              <a:rPr lang="en-US" sz="1200" dirty="0">
                <a:solidFill>
                  <a:schemeClr val="accent2">
                    <a:lumMod val="75000"/>
                  </a:schemeClr>
                </a:solidFill>
                <a:latin typeface="Bookman Old Style" panose="02050604050505020204" pitchFamily="18" charset="0"/>
              </a:rPr>
              <a:t>        &lt;ipv6 </a:t>
            </a:r>
            <a:r>
              <a:rPr lang="en-US" sz="1200" dirty="0" err="1">
                <a:solidFill>
                  <a:schemeClr val="accent2">
                    <a:lumMod val="75000"/>
                  </a:schemeClr>
                </a:solidFill>
                <a:latin typeface="Bookman Old Style" panose="02050604050505020204" pitchFamily="18" charset="0"/>
              </a:rPr>
              <a:t>xmlns</a:t>
            </a:r>
            <a:r>
              <a:rPr lang="en-US" sz="1200" dirty="0">
                <a:solidFill>
                  <a:schemeClr val="accent2">
                    <a:lumMod val="75000"/>
                  </a:schemeClr>
                </a:solidFill>
                <a:latin typeface="Bookman Old Style" panose="02050604050505020204" pitchFamily="18" charset="0"/>
              </a:rPr>
              <a:t>="</a:t>
            </a:r>
            <a:r>
              <a:rPr lang="en-US" sz="1200" dirty="0" err="1">
                <a:solidFill>
                  <a:schemeClr val="accent2">
                    <a:lumMod val="75000"/>
                  </a:schemeClr>
                </a:solidFill>
                <a:latin typeface="Bookman Old Style" panose="02050604050505020204" pitchFamily="18" charset="0"/>
              </a:rPr>
              <a:t>urn:ietf:params:xml:ns:yang:ietf-ip</a:t>
            </a:r>
            <a:r>
              <a:rPr lang="en-US" sz="1200" dirty="0">
                <a:solidFill>
                  <a:schemeClr val="accent2">
                    <a:lumMod val="75000"/>
                  </a:schemeClr>
                </a:solidFill>
                <a:latin typeface="Bookman Old Style" panose="02050604050505020204" pitchFamily="18" charset="0"/>
              </a:rPr>
              <a:t>"/&gt; </a:t>
            </a:r>
          </a:p>
          <a:p>
            <a:r>
              <a:rPr lang="en-US" sz="1200" dirty="0">
                <a:solidFill>
                  <a:schemeClr val="accent2">
                    <a:lumMod val="75000"/>
                  </a:schemeClr>
                </a:solidFill>
                <a:latin typeface="Bookman Old Style" panose="02050604050505020204" pitchFamily="18" charset="0"/>
              </a:rPr>
              <a:t>      &lt;/interface&gt; </a:t>
            </a:r>
          </a:p>
          <a:p>
            <a:r>
              <a:rPr lang="en-US" sz="1200" dirty="0">
                <a:solidFill>
                  <a:schemeClr val="accent2">
                    <a:lumMod val="75000"/>
                  </a:schemeClr>
                </a:solidFill>
                <a:latin typeface="Bookman Old Style" panose="02050604050505020204" pitchFamily="18" charset="0"/>
              </a:rPr>
              <a:t>    &lt;/interfaces&gt; </a:t>
            </a:r>
          </a:p>
          <a:p>
            <a:r>
              <a:rPr lang="en-US" sz="1200" dirty="0">
                <a:solidFill>
                  <a:schemeClr val="accent4">
                    <a:lumMod val="75000"/>
                  </a:schemeClr>
                </a:solidFill>
                <a:latin typeface="Bookman Old Style" panose="02050604050505020204" pitchFamily="18" charset="0"/>
              </a:rPr>
              <a:t>  &lt;/data&gt; </a:t>
            </a:r>
          </a:p>
          <a:p>
            <a:r>
              <a:rPr lang="en-US" sz="1200" dirty="0">
                <a:solidFill>
                  <a:schemeClr val="accent1"/>
                </a:solidFill>
                <a:latin typeface="Bookman Old Style" panose="02050604050505020204" pitchFamily="18" charset="0"/>
              </a:rPr>
              <a:t>&lt;/</a:t>
            </a:r>
            <a:r>
              <a:rPr lang="en-US" sz="1200" dirty="0" err="1">
                <a:solidFill>
                  <a:schemeClr val="accent1"/>
                </a:solidFill>
                <a:latin typeface="Bookman Old Style" panose="02050604050505020204" pitchFamily="18" charset="0"/>
              </a:rPr>
              <a:t>rpc</a:t>
            </a:r>
            <a:r>
              <a:rPr lang="en-US" sz="1200" dirty="0">
                <a:solidFill>
                  <a:schemeClr val="accent1"/>
                </a:solidFill>
                <a:latin typeface="Bookman Old Style" panose="02050604050505020204" pitchFamily="18" charset="0"/>
              </a:rPr>
              <a:t>-reply&gt; </a:t>
            </a:r>
          </a:p>
        </p:txBody>
      </p:sp>
      <p:sp>
        <p:nvSpPr>
          <p:cNvPr id="20" name="TextBox 19"/>
          <p:cNvSpPr txBox="1"/>
          <p:nvPr/>
        </p:nvSpPr>
        <p:spPr>
          <a:xfrm>
            <a:off x="381388" y="269248"/>
            <a:ext cx="8548985" cy="453572"/>
          </a:xfrm>
          <a:prstGeom prst="rect">
            <a:avLst/>
          </a:prstGeom>
          <a:noFill/>
        </p:spPr>
        <p:txBody>
          <a:bodyPr wrap="square" lIns="68565" tIns="34283" rIns="68565" bIns="34283" rtlCol="0">
            <a:spAutoFit/>
          </a:bodyPr>
          <a:lstStyle/>
          <a:p>
            <a:pPr>
              <a:lnSpc>
                <a:spcPct val="90000"/>
              </a:lnSpc>
              <a:spcBef>
                <a:spcPts val="450"/>
              </a:spcBef>
            </a:pPr>
            <a:r>
              <a:rPr lang="en-US" sz="2775" dirty="0">
                <a:solidFill>
                  <a:srgbClr val="676767"/>
                </a:solidFill>
              </a:rPr>
              <a:t>&lt;get-</a:t>
            </a:r>
            <a:r>
              <a:rPr lang="en-US" sz="2775" dirty="0" err="1">
                <a:solidFill>
                  <a:srgbClr val="676767"/>
                </a:solidFill>
              </a:rPr>
              <a:t>config</a:t>
            </a:r>
            <a:r>
              <a:rPr lang="en-US" sz="2775" dirty="0">
                <a:solidFill>
                  <a:srgbClr val="676767"/>
                </a:solidFill>
              </a:rPr>
              <a:t>&gt; Response</a:t>
            </a:r>
          </a:p>
        </p:txBody>
      </p:sp>
      <p:cxnSp>
        <p:nvCxnSpPr>
          <p:cNvPr id="10" name="Straight Connector 9"/>
          <p:cNvCxnSpPr/>
          <p:nvPr/>
        </p:nvCxnSpPr>
        <p:spPr bwMode="auto">
          <a:xfrm>
            <a:off x="6911027" y="1027261"/>
            <a:ext cx="2048315" cy="43"/>
          </a:xfrm>
          <a:prstGeom prst="line">
            <a:avLst/>
          </a:prstGeom>
          <a:ln>
            <a:solidFill>
              <a:schemeClr val="accent1"/>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cxnSp>
        <p:nvCxnSpPr>
          <p:cNvPr id="13" name="Straight Connector 12"/>
          <p:cNvCxnSpPr/>
          <p:nvPr/>
        </p:nvCxnSpPr>
        <p:spPr bwMode="auto">
          <a:xfrm flipV="1">
            <a:off x="6887792" y="1727701"/>
            <a:ext cx="2048315" cy="7745"/>
          </a:xfrm>
          <a:prstGeom prst="line">
            <a:avLst/>
          </a:prstGeom>
          <a:ln cap="sq">
            <a:solidFill>
              <a:schemeClr val="accent2">
                <a:lumMod val="75000"/>
              </a:schemeClr>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sp>
        <p:nvSpPr>
          <p:cNvPr id="15" name="Rectangle 14"/>
          <p:cNvSpPr/>
          <p:nvPr/>
        </p:nvSpPr>
        <p:spPr>
          <a:xfrm>
            <a:off x="7212840" y="658120"/>
            <a:ext cx="1949573"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Message - RPC</a:t>
            </a:r>
          </a:p>
        </p:txBody>
      </p:sp>
      <p:sp>
        <p:nvSpPr>
          <p:cNvPr id="19" name="Rectangle 18"/>
          <p:cNvSpPr/>
          <p:nvPr/>
        </p:nvSpPr>
        <p:spPr>
          <a:xfrm>
            <a:off x="7527423" y="1296088"/>
            <a:ext cx="1107996"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Content</a:t>
            </a:r>
          </a:p>
        </p:txBody>
      </p:sp>
      <p:sp>
        <p:nvSpPr>
          <p:cNvPr id="2" name="Footer Placeholder 1"/>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21</a:t>
            </a:fld>
            <a:endParaRPr lang="uk-UA" dirty="0"/>
          </a:p>
        </p:txBody>
      </p:sp>
    </p:spTree>
    <p:extLst>
      <p:ext uri="{BB962C8B-B14F-4D97-AF65-F5344CB8AC3E}">
        <p14:creationId xmlns:p14="http://schemas.microsoft.com/office/powerpoint/2010/main" val="136421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811" y="897284"/>
            <a:ext cx="7915356" cy="3785652"/>
          </a:xfrm>
          <a:prstGeom prst="rect">
            <a:avLst/>
          </a:prstGeom>
        </p:spPr>
        <p:txBody>
          <a:bodyPr wrap="square">
            <a:spAutoFit/>
          </a:bodyPr>
          <a:lstStyle/>
          <a:p>
            <a:r>
              <a:rPr lang="en-US" sz="1200" dirty="0">
                <a:solidFill>
                  <a:schemeClr val="accent1"/>
                </a:solidFill>
                <a:latin typeface="Bookman Old Style" panose="02050604050505020204" pitchFamily="18" charset="0"/>
              </a:rPr>
              <a:t>&lt;</a:t>
            </a:r>
            <a:r>
              <a:rPr lang="en-US" sz="1200" dirty="0" err="1">
                <a:solidFill>
                  <a:schemeClr val="accent1"/>
                </a:solidFill>
                <a:latin typeface="Bookman Old Style" panose="02050604050505020204" pitchFamily="18" charset="0"/>
              </a:rPr>
              <a:t>rpc</a:t>
            </a:r>
            <a:r>
              <a:rPr lang="en-US" sz="1200" dirty="0">
                <a:solidFill>
                  <a:schemeClr val="accent1"/>
                </a:solidFill>
                <a:latin typeface="Bookman Old Style" panose="02050604050505020204" pitchFamily="18" charset="0"/>
              </a:rPr>
              <a:t> message-id="101" </a:t>
            </a:r>
            <a:r>
              <a:rPr lang="en-US" sz="1200" dirty="0" err="1">
                <a:solidFill>
                  <a:schemeClr val="accent1"/>
                </a:solidFill>
                <a:latin typeface="Bookman Old Style" panose="02050604050505020204" pitchFamily="18" charset="0"/>
              </a:rPr>
              <a:t>xmlns</a:t>
            </a:r>
            <a:r>
              <a:rPr lang="en-US" sz="1200" dirty="0">
                <a:solidFill>
                  <a:schemeClr val="accent1"/>
                </a:solidFill>
                <a:latin typeface="Bookman Old Style" panose="02050604050505020204" pitchFamily="18" charset="0"/>
              </a:rPr>
              <a:t>="urn:ietf:params:xml:ns:netconf:base:1.0"&gt;  </a:t>
            </a:r>
          </a:p>
          <a:p>
            <a:r>
              <a:rPr lang="en-US" sz="1200" dirty="0">
                <a:solidFill>
                  <a:schemeClr val="accent3"/>
                </a:solidFill>
                <a:latin typeface="Bookman Old Style" charset="0"/>
                <a:ea typeface="Bookman Old Style" charset="0"/>
                <a:cs typeface="Bookman Old Style" charset="0"/>
              </a:rPr>
              <a:t>  </a:t>
            </a:r>
            <a:r>
              <a:rPr lang="en-US" sz="1200" b="1" dirty="0">
                <a:solidFill>
                  <a:schemeClr val="accent3"/>
                </a:solidFill>
                <a:latin typeface="Bookman Old Style" charset="0"/>
                <a:ea typeface="Bookman Old Style" charset="0"/>
                <a:cs typeface="Bookman Old Style" charset="0"/>
              </a:rPr>
              <a:t>&lt;edit-</a:t>
            </a:r>
            <a:r>
              <a:rPr lang="en-US" sz="1200" b="1" dirty="0" err="1">
                <a:solidFill>
                  <a:schemeClr val="accent3"/>
                </a:solidFill>
                <a:latin typeface="Bookman Old Style" charset="0"/>
                <a:ea typeface="Bookman Old Style" charset="0"/>
                <a:cs typeface="Bookman Old Style" charset="0"/>
              </a:rPr>
              <a:t>config</a:t>
            </a:r>
            <a:r>
              <a:rPr lang="en-US" sz="1200" b="1" dirty="0">
                <a:solidFill>
                  <a:schemeClr val="accent3"/>
                </a:solidFill>
                <a:latin typeface="Bookman Old Style" charset="0"/>
                <a:ea typeface="Bookman Old Style" charset="0"/>
                <a:cs typeface="Bookman Old Style" charset="0"/>
              </a:rPr>
              <a:t>&gt;    </a:t>
            </a:r>
          </a:p>
          <a:p>
            <a:r>
              <a:rPr lang="en-US" sz="1200" dirty="0">
                <a:solidFill>
                  <a:schemeClr val="accent3"/>
                </a:solidFill>
                <a:latin typeface="Bookman Old Style" charset="0"/>
                <a:ea typeface="Bookman Old Style" charset="0"/>
                <a:cs typeface="Bookman Old Style" charset="0"/>
              </a:rPr>
              <a:t>    &lt;target&gt;      </a:t>
            </a:r>
          </a:p>
          <a:p>
            <a:r>
              <a:rPr lang="en-US" sz="1200" dirty="0">
                <a:solidFill>
                  <a:schemeClr val="accent3"/>
                </a:solidFill>
                <a:latin typeface="Bookman Old Style" charset="0"/>
                <a:ea typeface="Bookman Old Style" charset="0"/>
                <a:cs typeface="Bookman Old Style" charset="0"/>
              </a:rPr>
              <a:t>      </a:t>
            </a:r>
            <a:r>
              <a:rPr lang="en-US" sz="1200" b="1" dirty="0">
                <a:solidFill>
                  <a:schemeClr val="accent3"/>
                </a:solidFill>
                <a:latin typeface="Bookman Old Style" charset="0"/>
                <a:ea typeface="Bookman Old Style" charset="0"/>
                <a:cs typeface="Bookman Old Style" charset="0"/>
              </a:rPr>
              <a:t>&lt;running/&gt;    </a:t>
            </a:r>
          </a:p>
          <a:p>
            <a:r>
              <a:rPr lang="en-US" sz="1200" dirty="0">
                <a:solidFill>
                  <a:schemeClr val="accent3"/>
                </a:solidFill>
                <a:latin typeface="Bookman Old Style" charset="0"/>
                <a:ea typeface="Bookman Old Style" charset="0"/>
                <a:cs typeface="Bookman Old Style" charset="0"/>
              </a:rPr>
              <a:t>    &lt;/target&gt;    </a:t>
            </a:r>
          </a:p>
          <a:p>
            <a:r>
              <a:rPr lang="en-US" sz="1200" dirty="0">
                <a:solidFill>
                  <a:schemeClr val="accent4">
                    <a:lumMod val="75000"/>
                  </a:schemeClr>
                </a:solidFill>
                <a:latin typeface="Bookman Old Style" panose="02050604050505020204" pitchFamily="18" charset="0"/>
              </a:rPr>
              <a:t>    </a:t>
            </a:r>
            <a:r>
              <a:rPr lang="en-US" sz="1200" dirty="0">
                <a:solidFill>
                  <a:schemeClr val="accent2">
                    <a:lumMod val="75000"/>
                  </a:schemeClr>
                </a:solidFill>
                <a:latin typeface="Bookman Old Style" panose="02050604050505020204" pitchFamily="18" charset="0"/>
              </a:rPr>
              <a:t>&lt;</a:t>
            </a:r>
            <a:r>
              <a:rPr lang="en-US" sz="1200" dirty="0" err="1">
                <a:solidFill>
                  <a:schemeClr val="accent2">
                    <a:lumMod val="75000"/>
                  </a:schemeClr>
                </a:solidFill>
                <a:latin typeface="Bookman Old Style" panose="02050604050505020204" pitchFamily="18" charset="0"/>
              </a:rPr>
              <a:t>config</a:t>
            </a:r>
            <a:r>
              <a:rPr lang="en-US" sz="1200" dirty="0">
                <a:solidFill>
                  <a:schemeClr val="accent2">
                    <a:lumMod val="75000"/>
                  </a:schemeClr>
                </a:solidFill>
                <a:latin typeface="Bookman Old Style" panose="02050604050505020204" pitchFamily="18" charset="0"/>
              </a:rPr>
              <a:t>&gt;      </a:t>
            </a:r>
          </a:p>
          <a:p>
            <a:r>
              <a:rPr lang="en-US" sz="1200" dirty="0">
                <a:solidFill>
                  <a:schemeClr val="accent2">
                    <a:lumMod val="75000"/>
                  </a:schemeClr>
                </a:solidFill>
                <a:latin typeface="Bookman Old Style" panose="02050604050505020204" pitchFamily="18" charset="0"/>
              </a:rPr>
              <a:t>      &lt;interfaces </a:t>
            </a:r>
            <a:r>
              <a:rPr lang="en-US" sz="1200" dirty="0" err="1">
                <a:solidFill>
                  <a:schemeClr val="accent2">
                    <a:lumMod val="75000"/>
                  </a:schemeClr>
                </a:solidFill>
                <a:latin typeface="Bookman Old Style" panose="02050604050505020204" pitchFamily="18" charset="0"/>
              </a:rPr>
              <a:t>xmlns</a:t>
            </a:r>
            <a:r>
              <a:rPr lang="en-US" sz="1200" dirty="0">
                <a:solidFill>
                  <a:schemeClr val="accent2">
                    <a:lumMod val="75000"/>
                  </a:schemeClr>
                </a:solidFill>
                <a:latin typeface="Bookman Old Style" panose="02050604050505020204" pitchFamily="18" charset="0"/>
              </a:rPr>
              <a:t>="</a:t>
            </a:r>
            <a:r>
              <a:rPr lang="en-US" sz="1200" dirty="0" err="1">
                <a:solidFill>
                  <a:schemeClr val="accent2">
                    <a:lumMod val="75000"/>
                  </a:schemeClr>
                </a:solidFill>
                <a:latin typeface="Bookman Old Style" panose="02050604050505020204" pitchFamily="18" charset="0"/>
              </a:rPr>
              <a:t>urn:ietf:params:xml:ns:yang:ietf-interfaces</a:t>
            </a:r>
            <a:r>
              <a:rPr lang="en-US" sz="1200" dirty="0">
                <a:solidFill>
                  <a:schemeClr val="accent2">
                    <a:lumMod val="75000"/>
                  </a:schemeClr>
                </a:solidFill>
                <a:latin typeface="Bookman Old Style" panose="02050604050505020204" pitchFamily="18" charset="0"/>
              </a:rPr>
              <a:t>"&gt;        </a:t>
            </a:r>
          </a:p>
          <a:p>
            <a:r>
              <a:rPr lang="en-US" sz="1200" dirty="0">
                <a:solidFill>
                  <a:schemeClr val="accent2">
                    <a:lumMod val="75000"/>
                  </a:schemeClr>
                </a:solidFill>
                <a:latin typeface="Bookman Old Style" panose="02050604050505020204" pitchFamily="18" charset="0"/>
              </a:rPr>
              <a:t>        &lt;interface&gt;          </a:t>
            </a:r>
          </a:p>
          <a:p>
            <a:r>
              <a:rPr lang="en-US" sz="1200" dirty="0">
                <a:solidFill>
                  <a:schemeClr val="accent2">
                    <a:lumMod val="75000"/>
                  </a:schemeClr>
                </a:solidFill>
                <a:latin typeface="Bookman Old Style" panose="02050604050505020204" pitchFamily="18" charset="0"/>
              </a:rPr>
              <a:t>          &lt;name&gt;</a:t>
            </a:r>
            <a:r>
              <a:rPr lang="en-US" sz="1200" b="1" dirty="0">
                <a:solidFill>
                  <a:schemeClr val="accent2">
                    <a:lumMod val="75000"/>
                  </a:schemeClr>
                </a:solidFill>
                <a:latin typeface="Bookman Old Style" panose="02050604050505020204" pitchFamily="18" charset="0"/>
              </a:rPr>
              <a:t>GigabitEthernet0</a:t>
            </a:r>
            <a:r>
              <a:rPr lang="en-US" sz="1200" dirty="0">
                <a:solidFill>
                  <a:schemeClr val="accent2">
                    <a:lumMod val="75000"/>
                  </a:schemeClr>
                </a:solidFill>
                <a:latin typeface="Bookman Old Style" panose="02050604050505020204" pitchFamily="18" charset="0"/>
              </a:rPr>
              <a:t>&lt;/name&gt;          </a:t>
            </a:r>
          </a:p>
          <a:p>
            <a:r>
              <a:rPr lang="en-US" sz="1200" dirty="0">
                <a:solidFill>
                  <a:schemeClr val="accent2">
                    <a:lumMod val="75000"/>
                  </a:schemeClr>
                </a:solidFill>
                <a:latin typeface="Bookman Old Style" panose="02050604050505020204" pitchFamily="18" charset="0"/>
              </a:rPr>
              <a:t>            &lt;ipv4 </a:t>
            </a:r>
            <a:r>
              <a:rPr lang="en-US" sz="1200" dirty="0" err="1">
                <a:solidFill>
                  <a:schemeClr val="accent2">
                    <a:lumMod val="75000"/>
                  </a:schemeClr>
                </a:solidFill>
                <a:latin typeface="Bookman Old Style" panose="02050604050505020204" pitchFamily="18" charset="0"/>
              </a:rPr>
              <a:t>xmlns</a:t>
            </a:r>
            <a:r>
              <a:rPr lang="en-US" sz="1200" dirty="0">
                <a:solidFill>
                  <a:schemeClr val="accent2">
                    <a:lumMod val="75000"/>
                  </a:schemeClr>
                </a:solidFill>
                <a:latin typeface="Bookman Old Style" panose="02050604050505020204" pitchFamily="18" charset="0"/>
              </a:rPr>
              <a:t>="</a:t>
            </a:r>
            <a:r>
              <a:rPr lang="en-US" sz="1200" dirty="0" err="1">
                <a:solidFill>
                  <a:schemeClr val="accent2">
                    <a:lumMod val="75000"/>
                  </a:schemeClr>
                </a:solidFill>
                <a:latin typeface="Bookman Old Style" panose="02050604050505020204" pitchFamily="18" charset="0"/>
              </a:rPr>
              <a:t>urn:ietf:params:xml:ns:yang:ietf-ip</a:t>
            </a:r>
            <a:r>
              <a:rPr lang="en-US" sz="1200" dirty="0">
                <a:solidFill>
                  <a:schemeClr val="accent2">
                    <a:lumMod val="75000"/>
                  </a:schemeClr>
                </a:solidFill>
                <a:latin typeface="Bookman Old Style" panose="02050604050505020204" pitchFamily="18" charset="0"/>
              </a:rPr>
              <a:t>"&gt;            </a:t>
            </a:r>
          </a:p>
          <a:p>
            <a:r>
              <a:rPr lang="en-US" sz="1200" dirty="0">
                <a:solidFill>
                  <a:schemeClr val="accent2">
                    <a:lumMod val="75000"/>
                  </a:schemeClr>
                </a:solidFill>
                <a:latin typeface="Bookman Old Style" panose="02050604050505020204" pitchFamily="18" charset="0"/>
              </a:rPr>
              <a:t>              &lt;address&gt;              </a:t>
            </a:r>
          </a:p>
          <a:p>
            <a:r>
              <a:rPr lang="en-US" sz="1200" dirty="0">
                <a:solidFill>
                  <a:schemeClr val="accent2">
                    <a:lumMod val="75000"/>
                  </a:schemeClr>
                </a:solidFill>
                <a:latin typeface="Bookman Old Style" panose="02050604050505020204" pitchFamily="18" charset="0"/>
              </a:rPr>
              <a:t>	  &lt;</a:t>
            </a:r>
            <a:r>
              <a:rPr lang="en-US" sz="1200" dirty="0" err="1">
                <a:solidFill>
                  <a:schemeClr val="accent2">
                    <a:lumMod val="75000"/>
                  </a:schemeClr>
                </a:solidFill>
                <a:latin typeface="Bookman Old Style" panose="02050604050505020204" pitchFamily="18" charset="0"/>
              </a:rPr>
              <a:t>ip</a:t>
            </a:r>
            <a:r>
              <a:rPr lang="en-US" sz="1200" dirty="0">
                <a:solidFill>
                  <a:schemeClr val="accent2">
                    <a:lumMod val="75000"/>
                  </a:schemeClr>
                </a:solidFill>
                <a:latin typeface="Bookman Old Style" panose="02050604050505020204" pitchFamily="18" charset="0"/>
              </a:rPr>
              <a:t>&gt;</a:t>
            </a:r>
            <a:r>
              <a:rPr lang="en-US" sz="1200" b="1" dirty="0">
                <a:solidFill>
                  <a:schemeClr val="accent2">
                    <a:lumMod val="75000"/>
                  </a:schemeClr>
                </a:solidFill>
                <a:latin typeface="Bookman Old Style" panose="02050604050505020204" pitchFamily="18" charset="0"/>
              </a:rPr>
              <a:t>1.1.1.1</a:t>
            </a:r>
            <a:r>
              <a:rPr lang="en-US" sz="1200" dirty="0">
                <a:solidFill>
                  <a:schemeClr val="accent2">
                    <a:lumMod val="75000"/>
                  </a:schemeClr>
                </a:solidFill>
                <a:latin typeface="Bookman Old Style" panose="02050604050505020204" pitchFamily="18" charset="0"/>
              </a:rPr>
              <a:t>&lt;/</a:t>
            </a:r>
            <a:r>
              <a:rPr lang="en-US" sz="1200" dirty="0" err="1">
                <a:solidFill>
                  <a:schemeClr val="accent2">
                    <a:lumMod val="75000"/>
                  </a:schemeClr>
                </a:solidFill>
                <a:latin typeface="Bookman Old Style" panose="02050604050505020204" pitchFamily="18" charset="0"/>
              </a:rPr>
              <a:t>ip</a:t>
            </a:r>
            <a:r>
              <a:rPr lang="en-US" sz="1200" dirty="0">
                <a:solidFill>
                  <a:schemeClr val="accent2">
                    <a:lumMod val="75000"/>
                  </a:schemeClr>
                </a:solidFill>
                <a:latin typeface="Bookman Old Style" panose="02050604050505020204" pitchFamily="18" charset="0"/>
              </a:rPr>
              <a:t>&gt;              </a:t>
            </a:r>
          </a:p>
          <a:p>
            <a:r>
              <a:rPr lang="en-US" sz="1200" dirty="0">
                <a:solidFill>
                  <a:schemeClr val="accent2">
                    <a:lumMod val="75000"/>
                  </a:schemeClr>
                </a:solidFill>
                <a:latin typeface="Bookman Old Style" panose="02050604050505020204" pitchFamily="18" charset="0"/>
              </a:rPr>
              <a:t>	  &lt;netmask&gt;</a:t>
            </a:r>
            <a:r>
              <a:rPr lang="en-US" sz="1200" b="1" dirty="0">
                <a:solidFill>
                  <a:schemeClr val="accent2">
                    <a:lumMod val="75000"/>
                  </a:schemeClr>
                </a:solidFill>
                <a:latin typeface="Bookman Old Style" panose="02050604050505020204" pitchFamily="18" charset="0"/>
              </a:rPr>
              <a:t>255.255.255.255</a:t>
            </a:r>
            <a:r>
              <a:rPr lang="en-US" sz="1200" dirty="0">
                <a:solidFill>
                  <a:schemeClr val="accent2">
                    <a:lumMod val="75000"/>
                  </a:schemeClr>
                </a:solidFill>
                <a:latin typeface="Bookman Old Style" panose="02050604050505020204" pitchFamily="18" charset="0"/>
              </a:rPr>
              <a:t>&lt;/netmask&gt;            </a:t>
            </a:r>
          </a:p>
          <a:p>
            <a:r>
              <a:rPr lang="en-US" sz="1200" dirty="0">
                <a:solidFill>
                  <a:schemeClr val="accent2">
                    <a:lumMod val="75000"/>
                  </a:schemeClr>
                </a:solidFill>
                <a:latin typeface="Bookman Old Style" panose="02050604050505020204" pitchFamily="18" charset="0"/>
              </a:rPr>
              <a:t>             &lt;/address&gt;          </a:t>
            </a:r>
          </a:p>
          <a:p>
            <a:r>
              <a:rPr lang="en-US" sz="1200" dirty="0">
                <a:solidFill>
                  <a:schemeClr val="accent2">
                    <a:lumMod val="75000"/>
                  </a:schemeClr>
                </a:solidFill>
                <a:latin typeface="Bookman Old Style" panose="02050604050505020204" pitchFamily="18" charset="0"/>
              </a:rPr>
              <a:t>          &lt;/ipv4&gt;        </a:t>
            </a:r>
          </a:p>
          <a:p>
            <a:r>
              <a:rPr lang="en-US" sz="1200" dirty="0">
                <a:solidFill>
                  <a:schemeClr val="accent2">
                    <a:lumMod val="75000"/>
                  </a:schemeClr>
                </a:solidFill>
                <a:latin typeface="Bookman Old Style" panose="02050604050505020204" pitchFamily="18" charset="0"/>
              </a:rPr>
              <a:t>        &lt;/interface&gt;      </a:t>
            </a:r>
          </a:p>
          <a:p>
            <a:r>
              <a:rPr lang="en-US" sz="1200" dirty="0">
                <a:solidFill>
                  <a:schemeClr val="accent2">
                    <a:lumMod val="75000"/>
                  </a:schemeClr>
                </a:solidFill>
                <a:latin typeface="Bookman Old Style" panose="02050604050505020204" pitchFamily="18" charset="0"/>
              </a:rPr>
              <a:t>      &lt;/interfaces&gt;    </a:t>
            </a:r>
          </a:p>
          <a:p>
            <a:r>
              <a:rPr lang="en-US" sz="1200" dirty="0">
                <a:solidFill>
                  <a:schemeClr val="accent2">
                    <a:lumMod val="75000"/>
                  </a:schemeClr>
                </a:solidFill>
                <a:latin typeface="Bookman Old Style" panose="02050604050505020204" pitchFamily="18" charset="0"/>
              </a:rPr>
              <a:t>    &lt;/</a:t>
            </a:r>
            <a:r>
              <a:rPr lang="en-US" sz="1200" dirty="0" err="1">
                <a:solidFill>
                  <a:schemeClr val="accent2">
                    <a:lumMod val="75000"/>
                  </a:schemeClr>
                </a:solidFill>
                <a:latin typeface="Bookman Old Style" panose="02050604050505020204" pitchFamily="18" charset="0"/>
              </a:rPr>
              <a:t>config</a:t>
            </a:r>
            <a:r>
              <a:rPr lang="en-US" sz="1200" dirty="0">
                <a:solidFill>
                  <a:schemeClr val="accent2">
                    <a:lumMod val="75000"/>
                  </a:schemeClr>
                </a:solidFill>
                <a:latin typeface="Bookman Old Style" panose="02050604050505020204" pitchFamily="18" charset="0"/>
              </a:rPr>
              <a:t>&gt;  </a:t>
            </a:r>
          </a:p>
          <a:p>
            <a:r>
              <a:rPr lang="en-US" sz="1200" dirty="0">
                <a:solidFill>
                  <a:schemeClr val="accent3"/>
                </a:solidFill>
                <a:latin typeface="Bookman Old Style" panose="02050604050505020204" pitchFamily="18" charset="0"/>
              </a:rPr>
              <a:t>  </a:t>
            </a:r>
            <a:r>
              <a:rPr lang="en-US" sz="1200" dirty="0">
                <a:solidFill>
                  <a:schemeClr val="accent3"/>
                </a:solidFill>
                <a:latin typeface="Bookman Old Style" charset="0"/>
                <a:ea typeface="Bookman Old Style" charset="0"/>
                <a:cs typeface="Bookman Old Style" charset="0"/>
              </a:rPr>
              <a:t>&lt;/edit-</a:t>
            </a:r>
            <a:r>
              <a:rPr lang="en-US" sz="1200" dirty="0" err="1">
                <a:solidFill>
                  <a:schemeClr val="accent3"/>
                </a:solidFill>
                <a:latin typeface="Bookman Old Style" charset="0"/>
                <a:ea typeface="Bookman Old Style" charset="0"/>
                <a:cs typeface="Bookman Old Style" charset="0"/>
              </a:rPr>
              <a:t>config</a:t>
            </a:r>
            <a:r>
              <a:rPr lang="en-US" sz="1200" dirty="0">
                <a:solidFill>
                  <a:schemeClr val="accent3"/>
                </a:solidFill>
                <a:latin typeface="Bookman Old Style" charset="0"/>
                <a:ea typeface="Bookman Old Style" charset="0"/>
                <a:cs typeface="Bookman Old Style" charset="0"/>
              </a:rPr>
              <a:t>&gt;</a:t>
            </a:r>
          </a:p>
          <a:p>
            <a:r>
              <a:rPr lang="en-US" sz="1200" dirty="0">
                <a:solidFill>
                  <a:schemeClr val="accent1"/>
                </a:solidFill>
                <a:latin typeface="Bookman Old Style" panose="02050604050505020204" pitchFamily="18" charset="0"/>
              </a:rPr>
              <a:t>&lt;/</a:t>
            </a:r>
            <a:r>
              <a:rPr lang="en-US" sz="1200" dirty="0" err="1">
                <a:solidFill>
                  <a:schemeClr val="accent1"/>
                </a:solidFill>
                <a:latin typeface="Bookman Old Style" panose="02050604050505020204" pitchFamily="18" charset="0"/>
              </a:rPr>
              <a:t>rpc</a:t>
            </a:r>
            <a:r>
              <a:rPr lang="en-US" sz="1200" dirty="0">
                <a:solidFill>
                  <a:schemeClr val="accent1"/>
                </a:solidFill>
                <a:latin typeface="Bookman Old Style" panose="02050604050505020204" pitchFamily="18" charset="0"/>
              </a:rPr>
              <a:t>&gt;</a:t>
            </a:r>
          </a:p>
        </p:txBody>
      </p:sp>
      <p:sp>
        <p:nvSpPr>
          <p:cNvPr id="20" name="TextBox 19"/>
          <p:cNvSpPr txBox="1"/>
          <p:nvPr/>
        </p:nvSpPr>
        <p:spPr>
          <a:xfrm>
            <a:off x="381388" y="269248"/>
            <a:ext cx="8548985" cy="453443"/>
          </a:xfrm>
          <a:prstGeom prst="rect">
            <a:avLst/>
          </a:prstGeom>
          <a:noFill/>
        </p:spPr>
        <p:txBody>
          <a:bodyPr wrap="square" lIns="68565" tIns="34283" rIns="68565" bIns="34283" rtlCol="0">
            <a:spAutoFit/>
          </a:bodyPr>
          <a:lstStyle/>
          <a:p>
            <a:pPr>
              <a:lnSpc>
                <a:spcPct val="90000"/>
              </a:lnSpc>
              <a:spcBef>
                <a:spcPts val="450"/>
              </a:spcBef>
            </a:pPr>
            <a:r>
              <a:rPr lang="en-US" sz="2774" dirty="0"/>
              <a:t>&lt;edit-</a:t>
            </a:r>
            <a:r>
              <a:rPr lang="en-US" sz="2774" dirty="0" err="1"/>
              <a:t>config</a:t>
            </a:r>
            <a:r>
              <a:rPr lang="en-US" sz="2774" dirty="0"/>
              <a:t>&gt;</a:t>
            </a:r>
          </a:p>
        </p:txBody>
      </p:sp>
      <p:cxnSp>
        <p:nvCxnSpPr>
          <p:cNvPr id="4" name="Straight Connector 3"/>
          <p:cNvCxnSpPr/>
          <p:nvPr/>
        </p:nvCxnSpPr>
        <p:spPr bwMode="auto">
          <a:xfrm>
            <a:off x="6911027" y="1081854"/>
            <a:ext cx="2048315" cy="43"/>
          </a:xfrm>
          <a:prstGeom prst="line">
            <a:avLst/>
          </a:prstGeom>
          <a:ln>
            <a:solidFill>
              <a:schemeClr val="accent1"/>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cxnSp>
        <p:nvCxnSpPr>
          <p:cNvPr id="6" name="Straight Connector 5"/>
          <p:cNvCxnSpPr/>
          <p:nvPr/>
        </p:nvCxnSpPr>
        <p:spPr bwMode="auto">
          <a:xfrm>
            <a:off x="6918772" y="1241740"/>
            <a:ext cx="2040569" cy="3551"/>
          </a:xfrm>
          <a:prstGeom prst="line">
            <a:avLst/>
          </a:prstGeom>
          <a:ln>
            <a:solidFill>
              <a:schemeClr val="accent3">
                <a:lumMod val="75000"/>
              </a:schemeClr>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cxnSp>
        <p:nvCxnSpPr>
          <p:cNvPr id="7" name="Straight Connector 6"/>
          <p:cNvCxnSpPr/>
          <p:nvPr/>
        </p:nvCxnSpPr>
        <p:spPr bwMode="auto">
          <a:xfrm flipV="1">
            <a:off x="6887792" y="2107757"/>
            <a:ext cx="2048315" cy="7745"/>
          </a:xfrm>
          <a:prstGeom prst="line">
            <a:avLst/>
          </a:prstGeom>
          <a:ln cap="sq">
            <a:solidFill>
              <a:schemeClr val="accent2">
                <a:lumMod val="75000"/>
              </a:schemeClr>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sp>
        <p:nvSpPr>
          <p:cNvPr id="8" name="Rectangle 7"/>
          <p:cNvSpPr/>
          <p:nvPr/>
        </p:nvSpPr>
        <p:spPr>
          <a:xfrm>
            <a:off x="7212840" y="712714"/>
            <a:ext cx="1949573"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Message - RPC</a:t>
            </a:r>
          </a:p>
        </p:txBody>
      </p:sp>
      <p:sp>
        <p:nvSpPr>
          <p:cNvPr id="9" name="Rectangle 8"/>
          <p:cNvSpPr/>
          <p:nvPr/>
        </p:nvSpPr>
        <p:spPr>
          <a:xfrm>
            <a:off x="7306027" y="1180707"/>
            <a:ext cx="1337226"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Operation</a:t>
            </a:r>
          </a:p>
        </p:txBody>
      </p:sp>
      <p:sp>
        <p:nvSpPr>
          <p:cNvPr id="10" name="Rectangle 9"/>
          <p:cNvSpPr/>
          <p:nvPr/>
        </p:nvSpPr>
        <p:spPr>
          <a:xfrm>
            <a:off x="7527423" y="1676144"/>
            <a:ext cx="1107996"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Content</a:t>
            </a:r>
          </a:p>
        </p:txBody>
      </p:sp>
      <p:sp>
        <p:nvSpPr>
          <p:cNvPr id="2" name="Footer Placeholder 1"/>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22</a:t>
            </a:fld>
            <a:endParaRPr lang="uk-UA" dirty="0"/>
          </a:p>
        </p:txBody>
      </p:sp>
    </p:spTree>
    <p:extLst>
      <p:ext uri="{BB962C8B-B14F-4D97-AF65-F5344CB8AC3E}">
        <p14:creationId xmlns:p14="http://schemas.microsoft.com/office/powerpoint/2010/main" val="168131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811" y="1099584"/>
            <a:ext cx="7915356" cy="1138773"/>
          </a:xfrm>
          <a:prstGeom prst="rect">
            <a:avLst/>
          </a:prstGeom>
        </p:spPr>
        <p:txBody>
          <a:bodyPr wrap="square">
            <a:spAutoFit/>
          </a:bodyPr>
          <a:lstStyle/>
          <a:p>
            <a:r>
              <a:rPr lang="en-US" dirty="0">
                <a:solidFill>
                  <a:schemeClr val="accent1"/>
                </a:solidFill>
                <a:latin typeface="Bookman Old Style" panose="02050604050505020204" pitchFamily="18" charset="0"/>
              </a:rPr>
              <a:t>&lt;</a:t>
            </a:r>
            <a:r>
              <a:rPr lang="en-US" dirty="0" err="1">
                <a:solidFill>
                  <a:schemeClr val="accent1"/>
                </a:solidFill>
                <a:latin typeface="Bookman Old Style" panose="02050604050505020204" pitchFamily="18" charset="0"/>
              </a:rPr>
              <a:t>rpc</a:t>
            </a:r>
            <a:r>
              <a:rPr lang="en-US" dirty="0">
                <a:solidFill>
                  <a:schemeClr val="accent1"/>
                </a:solidFill>
                <a:latin typeface="Bookman Old Style" panose="02050604050505020204" pitchFamily="18" charset="0"/>
              </a:rPr>
              <a:t>-reply message-id="urn:uuid:bdb1189e-4480-11e6-8507-fa163e2846a4" </a:t>
            </a:r>
            <a:r>
              <a:rPr lang="en-US" dirty="0" err="1">
                <a:solidFill>
                  <a:schemeClr val="accent1"/>
                </a:solidFill>
                <a:latin typeface="Bookman Old Style" panose="02050604050505020204" pitchFamily="18" charset="0"/>
              </a:rPr>
              <a:t>xmlns</a:t>
            </a:r>
            <a:r>
              <a:rPr lang="en-US" dirty="0">
                <a:solidFill>
                  <a:schemeClr val="accent1"/>
                </a:solidFill>
                <a:latin typeface="Bookman Old Style" panose="02050604050505020204" pitchFamily="18" charset="0"/>
              </a:rPr>
              <a:t>="urn:ietf:params:xml:ns:netconf:base:1.0" </a:t>
            </a:r>
            <a:r>
              <a:rPr lang="en-US" dirty="0" err="1">
                <a:solidFill>
                  <a:schemeClr val="accent1"/>
                </a:solidFill>
                <a:latin typeface="Bookman Old Style" panose="02050604050505020204" pitchFamily="18" charset="0"/>
              </a:rPr>
              <a:t>xmlns:nc</a:t>
            </a:r>
            <a:r>
              <a:rPr lang="en-US" dirty="0">
                <a:solidFill>
                  <a:schemeClr val="accent1"/>
                </a:solidFill>
                <a:latin typeface="Bookman Old Style" panose="02050604050505020204" pitchFamily="18" charset="0"/>
              </a:rPr>
              <a:t>="urn:ietf:params:xml:ns:netconf:base:1.0"&gt; </a:t>
            </a:r>
          </a:p>
          <a:p>
            <a:r>
              <a:rPr lang="en-US" dirty="0">
                <a:solidFill>
                  <a:srgbClr val="676767"/>
                </a:solidFill>
                <a:latin typeface="Courier" charset="0"/>
                <a:ea typeface="Courier" charset="0"/>
                <a:cs typeface="Courier" charset="0"/>
              </a:rPr>
              <a:t>  </a:t>
            </a:r>
            <a:r>
              <a:rPr lang="en-US" sz="1400" b="1" dirty="0">
                <a:solidFill>
                  <a:schemeClr val="accent2">
                    <a:lumMod val="75000"/>
                  </a:schemeClr>
                </a:solidFill>
                <a:latin typeface="Bookman Old Style" panose="02050604050505020204" pitchFamily="18" charset="0"/>
              </a:rPr>
              <a:t>&lt;ok/&gt;</a:t>
            </a:r>
          </a:p>
          <a:p>
            <a:r>
              <a:rPr lang="en-US" dirty="0">
                <a:solidFill>
                  <a:schemeClr val="accent1"/>
                </a:solidFill>
                <a:latin typeface="Bookman Old Style" panose="02050604050505020204" pitchFamily="18" charset="0"/>
              </a:rPr>
              <a:t>&lt;/</a:t>
            </a:r>
            <a:r>
              <a:rPr lang="en-US" dirty="0" err="1">
                <a:solidFill>
                  <a:schemeClr val="accent1"/>
                </a:solidFill>
                <a:latin typeface="Bookman Old Style" panose="02050604050505020204" pitchFamily="18" charset="0"/>
              </a:rPr>
              <a:t>rpc</a:t>
            </a:r>
            <a:r>
              <a:rPr lang="en-US" dirty="0">
                <a:solidFill>
                  <a:schemeClr val="accent1"/>
                </a:solidFill>
                <a:latin typeface="Bookman Old Style" panose="02050604050505020204" pitchFamily="18" charset="0"/>
              </a:rPr>
              <a:t>-reply&gt; </a:t>
            </a:r>
          </a:p>
        </p:txBody>
      </p:sp>
      <p:sp>
        <p:nvSpPr>
          <p:cNvPr id="20" name="TextBox 19"/>
          <p:cNvSpPr txBox="1"/>
          <p:nvPr/>
        </p:nvSpPr>
        <p:spPr>
          <a:xfrm>
            <a:off x="381388" y="269248"/>
            <a:ext cx="8548985" cy="453572"/>
          </a:xfrm>
          <a:prstGeom prst="rect">
            <a:avLst/>
          </a:prstGeom>
          <a:noFill/>
        </p:spPr>
        <p:txBody>
          <a:bodyPr wrap="square" lIns="68565" tIns="34283" rIns="68565" bIns="34283" rtlCol="0">
            <a:spAutoFit/>
          </a:bodyPr>
          <a:lstStyle/>
          <a:p>
            <a:pPr>
              <a:lnSpc>
                <a:spcPct val="90000"/>
              </a:lnSpc>
              <a:spcBef>
                <a:spcPts val="450"/>
              </a:spcBef>
            </a:pPr>
            <a:r>
              <a:rPr lang="en-US" sz="2775" dirty="0">
                <a:solidFill>
                  <a:srgbClr val="676767"/>
                </a:solidFill>
              </a:rPr>
              <a:t>&lt;get-</a:t>
            </a:r>
            <a:r>
              <a:rPr lang="en-US" sz="2775" dirty="0" err="1">
                <a:solidFill>
                  <a:srgbClr val="676767"/>
                </a:solidFill>
              </a:rPr>
              <a:t>config</a:t>
            </a:r>
            <a:r>
              <a:rPr lang="en-US" sz="2775" dirty="0">
                <a:solidFill>
                  <a:srgbClr val="676767"/>
                </a:solidFill>
              </a:rPr>
              <a:t>&gt; Response</a:t>
            </a:r>
          </a:p>
        </p:txBody>
      </p:sp>
      <p:cxnSp>
        <p:nvCxnSpPr>
          <p:cNvPr id="10" name="Straight Connector 9"/>
          <p:cNvCxnSpPr/>
          <p:nvPr/>
        </p:nvCxnSpPr>
        <p:spPr bwMode="auto">
          <a:xfrm>
            <a:off x="6911027" y="1237653"/>
            <a:ext cx="2048315" cy="43"/>
          </a:xfrm>
          <a:prstGeom prst="line">
            <a:avLst/>
          </a:prstGeom>
          <a:ln>
            <a:solidFill>
              <a:schemeClr val="accent1"/>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cxnSp>
        <p:nvCxnSpPr>
          <p:cNvPr id="13" name="Straight Connector 12"/>
          <p:cNvCxnSpPr/>
          <p:nvPr/>
        </p:nvCxnSpPr>
        <p:spPr bwMode="auto">
          <a:xfrm flipV="1">
            <a:off x="6887792" y="1938093"/>
            <a:ext cx="2048315" cy="7745"/>
          </a:xfrm>
          <a:prstGeom prst="line">
            <a:avLst/>
          </a:prstGeom>
          <a:ln cap="sq">
            <a:solidFill>
              <a:schemeClr val="accent2">
                <a:lumMod val="75000"/>
              </a:schemeClr>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sp>
        <p:nvSpPr>
          <p:cNvPr id="15" name="Rectangle 14"/>
          <p:cNvSpPr/>
          <p:nvPr/>
        </p:nvSpPr>
        <p:spPr>
          <a:xfrm>
            <a:off x="7212840" y="868512"/>
            <a:ext cx="1949573"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Message - RPC</a:t>
            </a:r>
          </a:p>
        </p:txBody>
      </p:sp>
      <p:sp>
        <p:nvSpPr>
          <p:cNvPr id="19" name="Rectangle 18"/>
          <p:cNvSpPr/>
          <p:nvPr/>
        </p:nvSpPr>
        <p:spPr>
          <a:xfrm>
            <a:off x="7527423" y="1506480"/>
            <a:ext cx="1107996"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Content</a:t>
            </a:r>
          </a:p>
        </p:txBody>
      </p:sp>
      <p:sp>
        <p:nvSpPr>
          <p:cNvPr id="2" name="Footer Placeholder 1"/>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23</a:t>
            </a:fld>
            <a:endParaRPr lang="uk-UA" dirty="0"/>
          </a:p>
        </p:txBody>
      </p:sp>
    </p:spTree>
    <p:extLst>
      <p:ext uri="{BB962C8B-B14F-4D97-AF65-F5344CB8AC3E}">
        <p14:creationId xmlns:p14="http://schemas.microsoft.com/office/powerpoint/2010/main" val="165864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811" y="867114"/>
            <a:ext cx="7915356" cy="3970318"/>
          </a:xfrm>
          <a:prstGeom prst="rect">
            <a:avLst/>
          </a:prstGeom>
        </p:spPr>
        <p:txBody>
          <a:bodyPr wrap="square">
            <a:spAutoFit/>
          </a:bodyPr>
          <a:lstStyle/>
          <a:p>
            <a:r>
              <a:rPr lang="en-US" sz="1200" dirty="0">
                <a:solidFill>
                  <a:schemeClr val="accent1"/>
                </a:solidFill>
                <a:latin typeface="Bookman Old Style" panose="02050604050505020204" pitchFamily="18" charset="0"/>
              </a:rPr>
              <a:t>&lt;</a:t>
            </a:r>
            <a:r>
              <a:rPr lang="en-US" sz="1200" dirty="0" err="1">
                <a:solidFill>
                  <a:schemeClr val="accent1"/>
                </a:solidFill>
                <a:latin typeface="Bookman Old Style" panose="02050604050505020204" pitchFamily="18" charset="0"/>
              </a:rPr>
              <a:t>rpc</a:t>
            </a:r>
            <a:r>
              <a:rPr lang="en-US" sz="1200" dirty="0">
                <a:solidFill>
                  <a:schemeClr val="accent1"/>
                </a:solidFill>
                <a:latin typeface="Bookman Old Style" panose="02050604050505020204" pitchFamily="18" charset="0"/>
              </a:rPr>
              <a:t> message-id="101" </a:t>
            </a:r>
            <a:r>
              <a:rPr lang="en-US" sz="1200" dirty="0" err="1">
                <a:solidFill>
                  <a:schemeClr val="accent1"/>
                </a:solidFill>
                <a:latin typeface="Bookman Old Style" panose="02050604050505020204" pitchFamily="18" charset="0"/>
              </a:rPr>
              <a:t>xmlns</a:t>
            </a:r>
            <a:r>
              <a:rPr lang="en-US" sz="1200" dirty="0">
                <a:solidFill>
                  <a:schemeClr val="accent1"/>
                </a:solidFill>
                <a:latin typeface="Bookman Old Style" panose="02050604050505020204" pitchFamily="18" charset="0"/>
              </a:rPr>
              <a:t>="urn:ietf:params:xml:ns:netconf:base:1.0"&gt;  </a:t>
            </a:r>
          </a:p>
          <a:p>
            <a:r>
              <a:rPr lang="en-US" sz="1200" dirty="0">
                <a:solidFill>
                  <a:schemeClr val="accent3"/>
                </a:solidFill>
                <a:latin typeface="Bookman Old Style" charset="0"/>
                <a:ea typeface="Bookman Old Style" charset="0"/>
                <a:cs typeface="Bookman Old Style" charset="0"/>
              </a:rPr>
              <a:t>  </a:t>
            </a:r>
            <a:r>
              <a:rPr lang="en-US" sz="1200" b="1" dirty="0">
                <a:solidFill>
                  <a:schemeClr val="accent3"/>
                </a:solidFill>
                <a:latin typeface="Bookman Old Style" charset="0"/>
                <a:ea typeface="Bookman Old Style" charset="0"/>
                <a:cs typeface="Bookman Old Style" charset="0"/>
              </a:rPr>
              <a:t>&lt;edit-</a:t>
            </a:r>
            <a:r>
              <a:rPr lang="en-US" sz="1200" b="1" dirty="0" err="1">
                <a:solidFill>
                  <a:schemeClr val="accent3"/>
                </a:solidFill>
                <a:latin typeface="Bookman Old Style" charset="0"/>
                <a:ea typeface="Bookman Old Style" charset="0"/>
                <a:cs typeface="Bookman Old Style" charset="0"/>
              </a:rPr>
              <a:t>config</a:t>
            </a:r>
            <a:r>
              <a:rPr lang="en-US" sz="1200" b="1" dirty="0">
                <a:solidFill>
                  <a:schemeClr val="accent3"/>
                </a:solidFill>
                <a:latin typeface="Bookman Old Style" charset="0"/>
                <a:ea typeface="Bookman Old Style" charset="0"/>
                <a:cs typeface="Bookman Old Style" charset="0"/>
              </a:rPr>
              <a:t>&gt;    </a:t>
            </a:r>
          </a:p>
          <a:p>
            <a:r>
              <a:rPr lang="en-US" sz="1200" dirty="0">
                <a:solidFill>
                  <a:schemeClr val="accent3"/>
                </a:solidFill>
                <a:latin typeface="Bookman Old Style" charset="0"/>
                <a:ea typeface="Bookman Old Style" charset="0"/>
                <a:cs typeface="Bookman Old Style" charset="0"/>
              </a:rPr>
              <a:t>    &lt;target&gt;      </a:t>
            </a:r>
          </a:p>
          <a:p>
            <a:r>
              <a:rPr lang="en-US" sz="1200" dirty="0">
                <a:solidFill>
                  <a:schemeClr val="accent3"/>
                </a:solidFill>
                <a:latin typeface="Bookman Old Style" charset="0"/>
                <a:ea typeface="Bookman Old Style" charset="0"/>
                <a:cs typeface="Bookman Old Style" charset="0"/>
              </a:rPr>
              <a:t>      </a:t>
            </a:r>
            <a:r>
              <a:rPr lang="en-US" sz="1200" b="1" dirty="0">
                <a:solidFill>
                  <a:schemeClr val="accent3"/>
                </a:solidFill>
                <a:latin typeface="Bookman Old Style" charset="0"/>
                <a:ea typeface="Bookman Old Style" charset="0"/>
                <a:cs typeface="Bookman Old Style" charset="0"/>
              </a:rPr>
              <a:t>&lt;running/&gt;    </a:t>
            </a:r>
          </a:p>
          <a:p>
            <a:r>
              <a:rPr lang="en-US" sz="1200" dirty="0">
                <a:solidFill>
                  <a:schemeClr val="accent3"/>
                </a:solidFill>
                <a:latin typeface="Bookman Old Style" charset="0"/>
                <a:ea typeface="Bookman Old Style" charset="0"/>
                <a:cs typeface="Bookman Old Style" charset="0"/>
              </a:rPr>
              <a:t>    &lt;/target&gt;    </a:t>
            </a:r>
          </a:p>
          <a:p>
            <a:r>
              <a:rPr lang="en-US" sz="1200" dirty="0">
                <a:solidFill>
                  <a:schemeClr val="accent4">
                    <a:lumMod val="75000"/>
                  </a:schemeClr>
                </a:solidFill>
                <a:latin typeface="Bookman Old Style" panose="02050604050505020204" pitchFamily="18" charset="0"/>
              </a:rPr>
              <a:t>    </a:t>
            </a:r>
            <a:r>
              <a:rPr lang="en-US" sz="1200" dirty="0">
                <a:solidFill>
                  <a:schemeClr val="accent2">
                    <a:lumMod val="75000"/>
                  </a:schemeClr>
                </a:solidFill>
                <a:latin typeface="Bookman Old Style" panose="02050604050505020204" pitchFamily="18" charset="0"/>
              </a:rPr>
              <a:t>&lt;</a:t>
            </a:r>
            <a:r>
              <a:rPr lang="en-US" sz="1200" dirty="0" err="1">
                <a:solidFill>
                  <a:schemeClr val="accent2">
                    <a:lumMod val="75000"/>
                  </a:schemeClr>
                </a:solidFill>
                <a:latin typeface="Bookman Old Style" panose="02050604050505020204" pitchFamily="18" charset="0"/>
              </a:rPr>
              <a:t>config</a:t>
            </a:r>
            <a:r>
              <a:rPr lang="en-US" sz="1200" dirty="0">
                <a:solidFill>
                  <a:schemeClr val="accent2">
                    <a:lumMod val="75000"/>
                  </a:schemeClr>
                </a:solidFill>
                <a:latin typeface="Bookman Old Style" panose="02050604050505020204" pitchFamily="18" charset="0"/>
              </a:rPr>
              <a:t>&gt;      </a:t>
            </a:r>
          </a:p>
          <a:p>
            <a:r>
              <a:rPr lang="en-US" sz="1200" dirty="0">
                <a:solidFill>
                  <a:schemeClr val="accent2">
                    <a:lumMod val="75000"/>
                  </a:schemeClr>
                </a:solidFill>
                <a:latin typeface="Bookman Old Style" panose="02050604050505020204" pitchFamily="18" charset="0"/>
              </a:rPr>
              <a:t>      &lt;interfaces </a:t>
            </a:r>
            <a:r>
              <a:rPr lang="en-US" sz="1200" dirty="0" err="1">
                <a:solidFill>
                  <a:schemeClr val="accent2">
                    <a:lumMod val="75000"/>
                  </a:schemeClr>
                </a:solidFill>
                <a:latin typeface="Bookman Old Style" panose="02050604050505020204" pitchFamily="18" charset="0"/>
              </a:rPr>
              <a:t>xmlns</a:t>
            </a:r>
            <a:r>
              <a:rPr lang="en-US" sz="1200" dirty="0">
                <a:solidFill>
                  <a:schemeClr val="accent2">
                    <a:lumMod val="75000"/>
                  </a:schemeClr>
                </a:solidFill>
                <a:latin typeface="Bookman Old Style" panose="02050604050505020204" pitchFamily="18" charset="0"/>
              </a:rPr>
              <a:t>="</a:t>
            </a:r>
            <a:r>
              <a:rPr lang="en-US" sz="1200" dirty="0" err="1">
                <a:solidFill>
                  <a:schemeClr val="accent2">
                    <a:lumMod val="75000"/>
                  </a:schemeClr>
                </a:solidFill>
                <a:latin typeface="Bookman Old Style" panose="02050604050505020204" pitchFamily="18" charset="0"/>
              </a:rPr>
              <a:t>urn:ietf:params:xml:ns:yang:ietf-interfaces</a:t>
            </a:r>
            <a:r>
              <a:rPr lang="en-US" sz="1200" dirty="0">
                <a:solidFill>
                  <a:schemeClr val="accent2">
                    <a:lumMod val="75000"/>
                  </a:schemeClr>
                </a:solidFill>
                <a:latin typeface="Bookman Old Style" panose="02050604050505020204" pitchFamily="18" charset="0"/>
              </a:rPr>
              <a:t>"&gt;        </a:t>
            </a:r>
          </a:p>
          <a:p>
            <a:r>
              <a:rPr lang="en-US" sz="1200" dirty="0">
                <a:solidFill>
                  <a:schemeClr val="accent2">
                    <a:lumMod val="75000"/>
                  </a:schemeClr>
                </a:solidFill>
                <a:latin typeface="Bookman Old Style" panose="02050604050505020204" pitchFamily="18" charset="0"/>
              </a:rPr>
              <a:t>        &lt;interface&gt;          </a:t>
            </a:r>
          </a:p>
          <a:p>
            <a:r>
              <a:rPr lang="en-US" sz="1200" dirty="0">
                <a:solidFill>
                  <a:schemeClr val="accent2">
                    <a:lumMod val="75000"/>
                  </a:schemeClr>
                </a:solidFill>
                <a:latin typeface="Bookman Old Style" panose="02050604050505020204" pitchFamily="18" charset="0"/>
              </a:rPr>
              <a:t>          &lt;name&gt;</a:t>
            </a:r>
            <a:r>
              <a:rPr lang="en-US" sz="1200" b="1" dirty="0">
                <a:solidFill>
                  <a:schemeClr val="accent2">
                    <a:lumMod val="75000"/>
                  </a:schemeClr>
                </a:solidFill>
                <a:latin typeface="Bookman Old Style" panose="02050604050505020204" pitchFamily="18" charset="0"/>
              </a:rPr>
              <a:t>GigabitEthernet0</a:t>
            </a:r>
            <a:r>
              <a:rPr lang="en-US" sz="1200" dirty="0">
                <a:solidFill>
                  <a:schemeClr val="accent2">
                    <a:lumMod val="75000"/>
                  </a:schemeClr>
                </a:solidFill>
                <a:latin typeface="Bookman Old Style" panose="02050604050505020204" pitchFamily="18" charset="0"/>
              </a:rPr>
              <a:t>&lt;/name&gt;</a:t>
            </a:r>
          </a:p>
          <a:p>
            <a:r>
              <a:rPr lang="en-US" sz="1200" dirty="0">
                <a:solidFill>
                  <a:schemeClr val="accent2">
                    <a:lumMod val="75000"/>
                  </a:schemeClr>
                </a:solidFill>
                <a:latin typeface="Bookman Old Style" panose="02050604050505020204" pitchFamily="18" charset="0"/>
              </a:rPr>
              <a:t>            &lt;description&gt;</a:t>
            </a:r>
            <a:r>
              <a:rPr lang="en-US" sz="1200" b="1" dirty="0">
                <a:solidFill>
                  <a:schemeClr val="accent2">
                    <a:lumMod val="75000"/>
                  </a:schemeClr>
                </a:solidFill>
                <a:latin typeface="Bookman Old Style" panose="02050604050505020204" pitchFamily="18" charset="0"/>
              </a:rPr>
              <a:t>DID-ROLLBACK-WORK</a:t>
            </a:r>
            <a:r>
              <a:rPr lang="en-US" sz="1200" dirty="0">
                <a:solidFill>
                  <a:schemeClr val="accent2">
                    <a:lumMod val="75000"/>
                  </a:schemeClr>
                </a:solidFill>
                <a:latin typeface="Bookman Old Style" panose="02050604050505020204" pitchFamily="18" charset="0"/>
              </a:rPr>
              <a:t>&lt;/description&gt;          </a:t>
            </a:r>
          </a:p>
          <a:p>
            <a:r>
              <a:rPr lang="en-US" sz="1200" dirty="0">
                <a:solidFill>
                  <a:schemeClr val="accent2">
                    <a:lumMod val="75000"/>
                  </a:schemeClr>
                </a:solidFill>
                <a:latin typeface="Bookman Old Style" panose="02050604050505020204" pitchFamily="18" charset="0"/>
              </a:rPr>
              <a:t>            &lt;ipv4 </a:t>
            </a:r>
            <a:r>
              <a:rPr lang="en-US" sz="1200" dirty="0" err="1">
                <a:solidFill>
                  <a:schemeClr val="accent2">
                    <a:lumMod val="75000"/>
                  </a:schemeClr>
                </a:solidFill>
                <a:latin typeface="Bookman Old Style" panose="02050604050505020204" pitchFamily="18" charset="0"/>
              </a:rPr>
              <a:t>xmlns</a:t>
            </a:r>
            <a:r>
              <a:rPr lang="en-US" sz="1200" dirty="0">
                <a:solidFill>
                  <a:schemeClr val="accent2">
                    <a:lumMod val="75000"/>
                  </a:schemeClr>
                </a:solidFill>
                <a:latin typeface="Bookman Old Style" panose="02050604050505020204" pitchFamily="18" charset="0"/>
              </a:rPr>
              <a:t>="</a:t>
            </a:r>
            <a:r>
              <a:rPr lang="en-US" sz="1200" dirty="0" err="1">
                <a:solidFill>
                  <a:schemeClr val="accent2">
                    <a:lumMod val="75000"/>
                  </a:schemeClr>
                </a:solidFill>
                <a:latin typeface="Bookman Old Style" panose="02050604050505020204" pitchFamily="18" charset="0"/>
              </a:rPr>
              <a:t>urn:ietf:params:xml:ns:yang:ietf-ip</a:t>
            </a:r>
            <a:r>
              <a:rPr lang="en-US" sz="1200" dirty="0">
                <a:solidFill>
                  <a:schemeClr val="accent2">
                    <a:lumMod val="75000"/>
                  </a:schemeClr>
                </a:solidFill>
                <a:latin typeface="Bookman Old Style" panose="02050604050505020204" pitchFamily="18" charset="0"/>
              </a:rPr>
              <a:t>"&gt;            </a:t>
            </a:r>
          </a:p>
          <a:p>
            <a:r>
              <a:rPr lang="en-US" sz="1200" dirty="0">
                <a:solidFill>
                  <a:schemeClr val="accent2">
                    <a:lumMod val="75000"/>
                  </a:schemeClr>
                </a:solidFill>
                <a:latin typeface="Bookman Old Style" panose="02050604050505020204" pitchFamily="18" charset="0"/>
              </a:rPr>
              <a:t>              &lt;address&gt;              </a:t>
            </a:r>
          </a:p>
          <a:p>
            <a:r>
              <a:rPr lang="en-US" sz="1200" dirty="0">
                <a:solidFill>
                  <a:schemeClr val="accent2">
                    <a:lumMod val="75000"/>
                  </a:schemeClr>
                </a:solidFill>
                <a:latin typeface="Bookman Old Style" panose="02050604050505020204" pitchFamily="18" charset="0"/>
              </a:rPr>
              <a:t>	  &lt;</a:t>
            </a:r>
            <a:r>
              <a:rPr lang="en-US" sz="1200" dirty="0" err="1">
                <a:solidFill>
                  <a:schemeClr val="accent2">
                    <a:lumMod val="75000"/>
                  </a:schemeClr>
                </a:solidFill>
                <a:latin typeface="Bookman Old Style" panose="02050604050505020204" pitchFamily="18" charset="0"/>
              </a:rPr>
              <a:t>ip</a:t>
            </a:r>
            <a:r>
              <a:rPr lang="en-US" sz="1200" dirty="0">
                <a:solidFill>
                  <a:schemeClr val="accent2">
                    <a:lumMod val="75000"/>
                  </a:schemeClr>
                </a:solidFill>
                <a:latin typeface="Bookman Old Style" panose="02050604050505020204" pitchFamily="18" charset="0"/>
              </a:rPr>
              <a:t>&gt;</a:t>
            </a:r>
            <a:r>
              <a:rPr lang="en-US" sz="1200" b="1" dirty="0">
                <a:solidFill>
                  <a:schemeClr val="accent2">
                    <a:lumMod val="75000"/>
                  </a:schemeClr>
                </a:solidFill>
                <a:latin typeface="Bookman Old Style" panose="02050604050505020204" pitchFamily="18" charset="0"/>
              </a:rPr>
              <a:t>NOT_A_VALID_IP</a:t>
            </a:r>
            <a:r>
              <a:rPr lang="en-US" sz="1200" dirty="0">
                <a:solidFill>
                  <a:schemeClr val="accent2">
                    <a:lumMod val="75000"/>
                  </a:schemeClr>
                </a:solidFill>
                <a:latin typeface="Bookman Old Style" panose="02050604050505020204" pitchFamily="18" charset="0"/>
              </a:rPr>
              <a:t>&lt;/</a:t>
            </a:r>
            <a:r>
              <a:rPr lang="en-US" sz="1200" dirty="0" err="1">
                <a:solidFill>
                  <a:schemeClr val="accent2">
                    <a:lumMod val="75000"/>
                  </a:schemeClr>
                </a:solidFill>
                <a:latin typeface="Bookman Old Style" panose="02050604050505020204" pitchFamily="18" charset="0"/>
              </a:rPr>
              <a:t>ip</a:t>
            </a:r>
            <a:r>
              <a:rPr lang="en-US" sz="1200" dirty="0">
                <a:solidFill>
                  <a:schemeClr val="accent2">
                    <a:lumMod val="75000"/>
                  </a:schemeClr>
                </a:solidFill>
                <a:latin typeface="Bookman Old Style" panose="02050604050505020204" pitchFamily="18" charset="0"/>
              </a:rPr>
              <a:t>&gt;              </a:t>
            </a:r>
          </a:p>
          <a:p>
            <a:r>
              <a:rPr lang="en-US" sz="1200" dirty="0">
                <a:solidFill>
                  <a:schemeClr val="accent2">
                    <a:lumMod val="75000"/>
                  </a:schemeClr>
                </a:solidFill>
                <a:latin typeface="Bookman Old Style" panose="02050604050505020204" pitchFamily="18" charset="0"/>
              </a:rPr>
              <a:t>	  &lt;netmask&gt;</a:t>
            </a:r>
            <a:r>
              <a:rPr lang="en-US" sz="1200" b="1" dirty="0">
                <a:solidFill>
                  <a:schemeClr val="accent2">
                    <a:lumMod val="75000"/>
                  </a:schemeClr>
                </a:solidFill>
                <a:latin typeface="Bookman Old Style" panose="02050604050505020204" pitchFamily="18" charset="0"/>
              </a:rPr>
              <a:t>255.255.255.255</a:t>
            </a:r>
            <a:r>
              <a:rPr lang="en-US" sz="1200" dirty="0">
                <a:solidFill>
                  <a:schemeClr val="accent2">
                    <a:lumMod val="75000"/>
                  </a:schemeClr>
                </a:solidFill>
                <a:latin typeface="Bookman Old Style" panose="02050604050505020204" pitchFamily="18" charset="0"/>
              </a:rPr>
              <a:t>&lt;/netmask&gt;            </a:t>
            </a:r>
          </a:p>
          <a:p>
            <a:r>
              <a:rPr lang="en-US" sz="1200" dirty="0">
                <a:solidFill>
                  <a:schemeClr val="accent2">
                    <a:lumMod val="75000"/>
                  </a:schemeClr>
                </a:solidFill>
                <a:latin typeface="Bookman Old Style" panose="02050604050505020204" pitchFamily="18" charset="0"/>
              </a:rPr>
              <a:t>             &lt;/address&gt;          </a:t>
            </a:r>
          </a:p>
          <a:p>
            <a:r>
              <a:rPr lang="en-US" sz="1200" dirty="0">
                <a:solidFill>
                  <a:schemeClr val="accent2">
                    <a:lumMod val="75000"/>
                  </a:schemeClr>
                </a:solidFill>
                <a:latin typeface="Bookman Old Style" panose="02050604050505020204" pitchFamily="18" charset="0"/>
              </a:rPr>
              <a:t>          &lt;/ipv4&gt;        </a:t>
            </a:r>
          </a:p>
          <a:p>
            <a:r>
              <a:rPr lang="en-US" sz="1200" dirty="0">
                <a:solidFill>
                  <a:schemeClr val="accent2">
                    <a:lumMod val="75000"/>
                  </a:schemeClr>
                </a:solidFill>
                <a:latin typeface="Bookman Old Style" panose="02050604050505020204" pitchFamily="18" charset="0"/>
              </a:rPr>
              <a:t>        &lt;/interface&gt;      </a:t>
            </a:r>
          </a:p>
          <a:p>
            <a:r>
              <a:rPr lang="en-US" sz="1200" dirty="0">
                <a:solidFill>
                  <a:schemeClr val="accent2">
                    <a:lumMod val="75000"/>
                  </a:schemeClr>
                </a:solidFill>
                <a:latin typeface="Bookman Old Style" panose="02050604050505020204" pitchFamily="18" charset="0"/>
              </a:rPr>
              <a:t>      &lt;/interfaces&gt;    </a:t>
            </a:r>
          </a:p>
          <a:p>
            <a:r>
              <a:rPr lang="en-US" sz="1200" dirty="0">
                <a:solidFill>
                  <a:schemeClr val="accent2">
                    <a:lumMod val="75000"/>
                  </a:schemeClr>
                </a:solidFill>
                <a:latin typeface="Bookman Old Style" panose="02050604050505020204" pitchFamily="18" charset="0"/>
              </a:rPr>
              <a:t>    &lt;/</a:t>
            </a:r>
            <a:r>
              <a:rPr lang="en-US" sz="1200" dirty="0" err="1">
                <a:solidFill>
                  <a:schemeClr val="accent2">
                    <a:lumMod val="75000"/>
                  </a:schemeClr>
                </a:solidFill>
                <a:latin typeface="Bookman Old Style" panose="02050604050505020204" pitchFamily="18" charset="0"/>
              </a:rPr>
              <a:t>config</a:t>
            </a:r>
            <a:r>
              <a:rPr lang="en-US" sz="1200" dirty="0">
                <a:solidFill>
                  <a:schemeClr val="accent2">
                    <a:lumMod val="75000"/>
                  </a:schemeClr>
                </a:solidFill>
                <a:latin typeface="Bookman Old Style" panose="02050604050505020204" pitchFamily="18" charset="0"/>
              </a:rPr>
              <a:t>&gt;  </a:t>
            </a:r>
          </a:p>
          <a:p>
            <a:r>
              <a:rPr lang="en-US" sz="1200" dirty="0">
                <a:solidFill>
                  <a:schemeClr val="accent4">
                    <a:lumMod val="75000"/>
                  </a:schemeClr>
                </a:solidFill>
                <a:latin typeface="Bookman Old Style" panose="02050604050505020204" pitchFamily="18" charset="0"/>
              </a:rPr>
              <a:t>  </a:t>
            </a:r>
            <a:r>
              <a:rPr lang="en-US" sz="1200" dirty="0">
                <a:solidFill>
                  <a:schemeClr val="accent3"/>
                </a:solidFill>
                <a:latin typeface="Bookman Old Style" charset="0"/>
                <a:ea typeface="Bookman Old Style" charset="0"/>
                <a:cs typeface="Bookman Old Style" charset="0"/>
              </a:rPr>
              <a:t>&lt;/edit-</a:t>
            </a:r>
            <a:r>
              <a:rPr lang="en-US" sz="1200" dirty="0" err="1">
                <a:solidFill>
                  <a:schemeClr val="accent3"/>
                </a:solidFill>
                <a:latin typeface="Bookman Old Style" charset="0"/>
                <a:ea typeface="Bookman Old Style" charset="0"/>
                <a:cs typeface="Bookman Old Style" charset="0"/>
              </a:rPr>
              <a:t>config</a:t>
            </a:r>
            <a:r>
              <a:rPr lang="en-US" sz="1200" dirty="0">
                <a:solidFill>
                  <a:schemeClr val="accent3"/>
                </a:solidFill>
                <a:latin typeface="Bookman Old Style" charset="0"/>
                <a:ea typeface="Bookman Old Style" charset="0"/>
                <a:cs typeface="Bookman Old Style" charset="0"/>
              </a:rPr>
              <a:t>&gt;</a:t>
            </a:r>
          </a:p>
          <a:p>
            <a:r>
              <a:rPr lang="en-US" sz="1200" dirty="0">
                <a:solidFill>
                  <a:schemeClr val="accent1"/>
                </a:solidFill>
                <a:latin typeface="Bookman Old Style" panose="02050604050505020204" pitchFamily="18" charset="0"/>
              </a:rPr>
              <a:t>&lt;/</a:t>
            </a:r>
            <a:r>
              <a:rPr lang="en-US" sz="1200" dirty="0" err="1">
                <a:solidFill>
                  <a:schemeClr val="accent1"/>
                </a:solidFill>
                <a:latin typeface="Bookman Old Style" panose="02050604050505020204" pitchFamily="18" charset="0"/>
              </a:rPr>
              <a:t>rpc</a:t>
            </a:r>
            <a:r>
              <a:rPr lang="en-US" sz="1200" dirty="0">
                <a:solidFill>
                  <a:schemeClr val="accent1"/>
                </a:solidFill>
                <a:latin typeface="Bookman Old Style" panose="02050604050505020204" pitchFamily="18" charset="0"/>
              </a:rPr>
              <a:t>&gt;</a:t>
            </a:r>
          </a:p>
        </p:txBody>
      </p:sp>
      <p:sp>
        <p:nvSpPr>
          <p:cNvPr id="20" name="TextBox 19"/>
          <p:cNvSpPr txBox="1"/>
          <p:nvPr/>
        </p:nvSpPr>
        <p:spPr>
          <a:xfrm>
            <a:off x="381388" y="269248"/>
            <a:ext cx="8548985" cy="453443"/>
          </a:xfrm>
          <a:prstGeom prst="rect">
            <a:avLst/>
          </a:prstGeom>
          <a:noFill/>
        </p:spPr>
        <p:txBody>
          <a:bodyPr wrap="square" lIns="68565" tIns="34283" rIns="68565" bIns="34283" rtlCol="0">
            <a:spAutoFit/>
          </a:bodyPr>
          <a:lstStyle/>
          <a:p>
            <a:pPr>
              <a:lnSpc>
                <a:spcPct val="90000"/>
              </a:lnSpc>
              <a:spcBef>
                <a:spcPts val="450"/>
              </a:spcBef>
            </a:pPr>
            <a:r>
              <a:rPr lang="en-US" sz="2774" dirty="0"/>
              <a:t>&lt;edit-</a:t>
            </a:r>
            <a:r>
              <a:rPr lang="en-US" sz="2774" dirty="0" err="1"/>
              <a:t>config</a:t>
            </a:r>
            <a:r>
              <a:rPr lang="en-US" sz="2774" dirty="0"/>
              <a:t>&gt;</a:t>
            </a:r>
          </a:p>
        </p:txBody>
      </p:sp>
      <p:cxnSp>
        <p:nvCxnSpPr>
          <p:cNvPr id="4" name="Straight Connector 3"/>
          <p:cNvCxnSpPr/>
          <p:nvPr/>
        </p:nvCxnSpPr>
        <p:spPr bwMode="auto">
          <a:xfrm>
            <a:off x="6911027" y="1051684"/>
            <a:ext cx="2048315" cy="43"/>
          </a:xfrm>
          <a:prstGeom prst="line">
            <a:avLst/>
          </a:prstGeom>
          <a:ln>
            <a:solidFill>
              <a:schemeClr val="accent1"/>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cxnSp>
        <p:nvCxnSpPr>
          <p:cNvPr id="6" name="Straight Connector 5"/>
          <p:cNvCxnSpPr/>
          <p:nvPr/>
        </p:nvCxnSpPr>
        <p:spPr bwMode="auto">
          <a:xfrm>
            <a:off x="6918772" y="1211570"/>
            <a:ext cx="2040569" cy="3551"/>
          </a:xfrm>
          <a:prstGeom prst="line">
            <a:avLst/>
          </a:prstGeom>
          <a:ln>
            <a:solidFill>
              <a:schemeClr val="accent3">
                <a:lumMod val="75000"/>
              </a:schemeClr>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cxnSp>
        <p:nvCxnSpPr>
          <p:cNvPr id="7" name="Straight Connector 6"/>
          <p:cNvCxnSpPr/>
          <p:nvPr/>
        </p:nvCxnSpPr>
        <p:spPr bwMode="auto">
          <a:xfrm flipV="1">
            <a:off x="6887792" y="2077587"/>
            <a:ext cx="2048315" cy="7745"/>
          </a:xfrm>
          <a:prstGeom prst="line">
            <a:avLst/>
          </a:prstGeom>
          <a:ln cap="sq">
            <a:solidFill>
              <a:schemeClr val="accent2">
                <a:lumMod val="75000"/>
              </a:schemeClr>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sp>
        <p:nvSpPr>
          <p:cNvPr id="8" name="Rectangle 7"/>
          <p:cNvSpPr/>
          <p:nvPr/>
        </p:nvSpPr>
        <p:spPr>
          <a:xfrm>
            <a:off x="7212840" y="682544"/>
            <a:ext cx="1949573"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Message - RPC</a:t>
            </a:r>
          </a:p>
        </p:txBody>
      </p:sp>
      <p:sp>
        <p:nvSpPr>
          <p:cNvPr id="9" name="Rectangle 8"/>
          <p:cNvSpPr/>
          <p:nvPr/>
        </p:nvSpPr>
        <p:spPr>
          <a:xfrm>
            <a:off x="7306027" y="1150537"/>
            <a:ext cx="1337226"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Operation</a:t>
            </a:r>
          </a:p>
        </p:txBody>
      </p:sp>
      <p:sp>
        <p:nvSpPr>
          <p:cNvPr id="10" name="Rectangle 9"/>
          <p:cNvSpPr/>
          <p:nvPr/>
        </p:nvSpPr>
        <p:spPr>
          <a:xfrm>
            <a:off x="7527423" y="1645974"/>
            <a:ext cx="1107996"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Content</a:t>
            </a:r>
          </a:p>
        </p:txBody>
      </p:sp>
      <p:sp>
        <p:nvSpPr>
          <p:cNvPr id="2" name="Footer Placeholder 1"/>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24</a:t>
            </a:fld>
            <a:endParaRPr lang="uk-UA" dirty="0"/>
          </a:p>
        </p:txBody>
      </p:sp>
    </p:spTree>
    <p:extLst>
      <p:ext uri="{BB962C8B-B14F-4D97-AF65-F5344CB8AC3E}">
        <p14:creationId xmlns:p14="http://schemas.microsoft.com/office/powerpoint/2010/main" val="92833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811" y="1099584"/>
            <a:ext cx="7915356" cy="1138773"/>
          </a:xfrm>
          <a:prstGeom prst="rect">
            <a:avLst/>
          </a:prstGeom>
        </p:spPr>
        <p:txBody>
          <a:bodyPr wrap="square">
            <a:spAutoFit/>
          </a:bodyPr>
          <a:lstStyle/>
          <a:p>
            <a:r>
              <a:rPr lang="en-US" dirty="0">
                <a:solidFill>
                  <a:schemeClr val="accent1"/>
                </a:solidFill>
                <a:latin typeface="Bookman Old Style" panose="02050604050505020204" pitchFamily="18" charset="0"/>
              </a:rPr>
              <a:t>&lt;error-info </a:t>
            </a:r>
            <a:r>
              <a:rPr lang="en-US" dirty="0" err="1">
                <a:solidFill>
                  <a:schemeClr val="accent1"/>
                </a:solidFill>
                <a:latin typeface="Bookman Old Style" panose="02050604050505020204" pitchFamily="18" charset="0"/>
              </a:rPr>
              <a:t>xmlns</a:t>
            </a:r>
            <a:r>
              <a:rPr lang="en-US" dirty="0">
                <a:solidFill>
                  <a:schemeClr val="accent1"/>
                </a:solidFill>
                <a:latin typeface="Bookman Old Style" panose="02050604050505020204" pitchFamily="18" charset="0"/>
              </a:rPr>
              <a:t>="urn:ietf:params:xml:ns:netconf:base:1.0" </a:t>
            </a:r>
            <a:r>
              <a:rPr lang="en-US" dirty="0" err="1">
                <a:solidFill>
                  <a:schemeClr val="accent1"/>
                </a:solidFill>
                <a:latin typeface="Bookman Old Style" panose="02050604050505020204" pitchFamily="18" charset="0"/>
              </a:rPr>
              <a:t>xmlns:nc</a:t>
            </a:r>
            <a:r>
              <a:rPr lang="en-US" dirty="0">
                <a:solidFill>
                  <a:schemeClr val="accent1"/>
                </a:solidFill>
                <a:latin typeface="Bookman Old Style" panose="02050604050505020204" pitchFamily="18" charset="0"/>
              </a:rPr>
              <a:t>="urn:ietf:params:xml:ns:netconf:base:1.0"&gt;  </a:t>
            </a:r>
          </a:p>
          <a:p>
            <a:r>
              <a:rPr lang="en-US" dirty="0">
                <a:solidFill>
                  <a:schemeClr val="accent4">
                    <a:lumMod val="75000"/>
                  </a:schemeClr>
                </a:solidFill>
                <a:latin typeface="Bookman Old Style" panose="02050604050505020204" pitchFamily="18" charset="0"/>
              </a:rPr>
              <a:t>  </a:t>
            </a:r>
            <a:r>
              <a:rPr lang="en-US" sz="1400" b="1" dirty="0">
                <a:solidFill>
                  <a:schemeClr val="accent2">
                    <a:lumMod val="75000"/>
                  </a:schemeClr>
                </a:solidFill>
                <a:latin typeface="Bookman Old Style" panose="02050604050505020204" pitchFamily="18" charset="0"/>
              </a:rPr>
              <a:t>&lt;bad-element&gt;</a:t>
            </a:r>
            <a:r>
              <a:rPr lang="en-US" sz="1400" b="1" dirty="0" err="1">
                <a:solidFill>
                  <a:schemeClr val="accent2">
                    <a:lumMod val="75000"/>
                  </a:schemeClr>
                </a:solidFill>
                <a:latin typeface="Bookman Old Style" panose="02050604050505020204" pitchFamily="18" charset="0"/>
              </a:rPr>
              <a:t>ip</a:t>
            </a:r>
            <a:r>
              <a:rPr lang="en-US" sz="1400" b="1" dirty="0">
                <a:solidFill>
                  <a:schemeClr val="accent2">
                    <a:lumMod val="75000"/>
                  </a:schemeClr>
                </a:solidFill>
                <a:latin typeface="Bookman Old Style" panose="02050604050505020204" pitchFamily="18" charset="0"/>
              </a:rPr>
              <a:t>&lt;/bad-element&gt;</a:t>
            </a:r>
          </a:p>
          <a:p>
            <a:r>
              <a:rPr lang="en-US" dirty="0">
                <a:solidFill>
                  <a:schemeClr val="accent1"/>
                </a:solidFill>
                <a:latin typeface="Bookman Old Style" panose="02050604050505020204" pitchFamily="18" charset="0"/>
              </a:rPr>
              <a:t>&lt;/error-info&gt;</a:t>
            </a:r>
          </a:p>
          <a:p>
            <a:r>
              <a:rPr lang="en-US" dirty="0">
                <a:solidFill>
                  <a:schemeClr val="accent4">
                    <a:lumMod val="75000"/>
                  </a:schemeClr>
                </a:solidFill>
                <a:latin typeface="Bookman Old Style" panose="02050604050505020204" pitchFamily="18" charset="0"/>
              </a:rPr>
              <a:t> </a:t>
            </a:r>
          </a:p>
        </p:txBody>
      </p:sp>
      <p:sp>
        <p:nvSpPr>
          <p:cNvPr id="20" name="TextBox 19"/>
          <p:cNvSpPr txBox="1"/>
          <p:nvPr/>
        </p:nvSpPr>
        <p:spPr>
          <a:xfrm>
            <a:off x="381388" y="269248"/>
            <a:ext cx="8548985" cy="453572"/>
          </a:xfrm>
          <a:prstGeom prst="rect">
            <a:avLst/>
          </a:prstGeom>
          <a:noFill/>
        </p:spPr>
        <p:txBody>
          <a:bodyPr wrap="square" lIns="68565" tIns="34283" rIns="68565" bIns="34283" rtlCol="0">
            <a:spAutoFit/>
          </a:bodyPr>
          <a:lstStyle/>
          <a:p>
            <a:pPr>
              <a:lnSpc>
                <a:spcPct val="90000"/>
              </a:lnSpc>
              <a:spcBef>
                <a:spcPts val="450"/>
              </a:spcBef>
            </a:pPr>
            <a:r>
              <a:rPr lang="en-US" sz="2775" dirty="0">
                <a:solidFill>
                  <a:srgbClr val="676767"/>
                </a:solidFill>
              </a:rPr>
              <a:t>&lt;get-</a:t>
            </a:r>
            <a:r>
              <a:rPr lang="en-US" sz="2775" dirty="0" err="1">
                <a:solidFill>
                  <a:srgbClr val="676767"/>
                </a:solidFill>
              </a:rPr>
              <a:t>config</a:t>
            </a:r>
            <a:r>
              <a:rPr lang="en-US" sz="2775" dirty="0">
                <a:solidFill>
                  <a:srgbClr val="676767"/>
                </a:solidFill>
              </a:rPr>
              <a:t>&gt; Response</a:t>
            </a:r>
          </a:p>
        </p:txBody>
      </p:sp>
      <p:cxnSp>
        <p:nvCxnSpPr>
          <p:cNvPr id="10" name="Straight Connector 9"/>
          <p:cNvCxnSpPr/>
          <p:nvPr/>
        </p:nvCxnSpPr>
        <p:spPr bwMode="auto">
          <a:xfrm>
            <a:off x="6911027" y="1237653"/>
            <a:ext cx="2048315" cy="43"/>
          </a:xfrm>
          <a:prstGeom prst="line">
            <a:avLst/>
          </a:prstGeom>
          <a:ln>
            <a:solidFill>
              <a:schemeClr val="accent1"/>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cxnSp>
        <p:nvCxnSpPr>
          <p:cNvPr id="13" name="Straight Connector 12"/>
          <p:cNvCxnSpPr/>
          <p:nvPr/>
        </p:nvCxnSpPr>
        <p:spPr bwMode="auto">
          <a:xfrm flipV="1">
            <a:off x="6887792" y="1705620"/>
            <a:ext cx="2048315" cy="7745"/>
          </a:xfrm>
          <a:prstGeom prst="line">
            <a:avLst/>
          </a:prstGeom>
          <a:ln cap="sq">
            <a:solidFill>
              <a:schemeClr val="accent2">
                <a:lumMod val="75000"/>
              </a:schemeClr>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sp>
        <p:nvSpPr>
          <p:cNvPr id="15" name="Rectangle 14"/>
          <p:cNvSpPr/>
          <p:nvPr/>
        </p:nvSpPr>
        <p:spPr>
          <a:xfrm>
            <a:off x="7212840" y="868512"/>
            <a:ext cx="1949573"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Message - RPC</a:t>
            </a:r>
          </a:p>
        </p:txBody>
      </p:sp>
      <p:sp>
        <p:nvSpPr>
          <p:cNvPr id="19" name="Rectangle 18"/>
          <p:cNvSpPr/>
          <p:nvPr/>
        </p:nvSpPr>
        <p:spPr>
          <a:xfrm>
            <a:off x="7527423" y="1274007"/>
            <a:ext cx="1107996"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Content</a:t>
            </a:r>
          </a:p>
        </p:txBody>
      </p:sp>
      <p:sp>
        <p:nvSpPr>
          <p:cNvPr id="2" name="Footer Placeholder 1"/>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25</a:t>
            </a:fld>
            <a:endParaRPr lang="uk-UA" dirty="0"/>
          </a:p>
        </p:txBody>
      </p:sp>
    </p:spTree>
    <p:extLst>
      <p:ext uri="{BB962C8B-B14F-4D97-AF65-F5344CB8AC3E}">
        <p14:creationId xmlns:p14="http://schemas.microsoft.com/office/powerpoint/2010/main" val="8105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Ansible</a:t>
            </a:r>
            <a:r>
              <a:rPr lang="en-US" dirty="0" smtClean="0"/>
              <a:t> for Networking</a:t>
            </a:r>
            <a:endParaRPr lang="en-US" dirty="0"/>
          </a:p>
        </p:txBody>
      </p:sp>
      <p:sp>
        <p:nvSpPr>
          <p:cNvPr id="8" name="Content Placeholder 7"/>
          <p:cNvSpPr>
            <a:spLocks noGrp="1"/>
          </p:cNvSpPr>
          <p:nvPr>
            <p:ph sz="quarter" idx="11"/>
          </p:nvPr>
        </p:nvSpPr>
        <p:spPr/>
        <p:txBody>
          <a:bodyPr/>
          <a:lstStyle/>
          <a:p>
            <a:pPr marL="1785" indent="0">
              <a:spcBef>
                <a:spcPts val="0"/>
              </a:spcBef>
              <a:buNone/>
            </a:pPr>
            <a:r>
              <a:rPr lang="en-US" b="1" dirty="0"/>
              <a:t>- name: </a:t>
            </a:r>
            <a:r>
              <a:rPr lang="en-US" b="1" dirty="0" smtClean="0"/>
              <a:t>set NTP Server on the device</a:t>
            </a:r>
            <a:endParaRPr lang="en-US" b="1" dirty="0"/>
          </a:p>
          <a:p>
            <a:pPr marL="1785" indent="0">
              <a:spcBef>
                <a:spcPts val="0"/>
              </a:spcBef>
              <a:buNone/>
            </a:pPr>
            <a:r>
              <a:rPr lang="en-US" b="1" dirty="0"/>
              <a:t>  </a:t>
            </a:r>
            <a:r>
              <a:rPr lang="en-US" b="1" dirty="0" err="1" smtClean="0"/>
              <a:t>netconf_config</a:t>
            </a:r>
            <a:r>
              <a:rPr lang="en-US" b="1" dirty="0"/>
              <a:t>:</a:t>
            </a:r>
          </a:p>
          <a:p>
            <a:pPr marL="1785" indent="0">
              <a:spcBef>
                <a:spcPts val="0"/>
              </a:spcBef>
              <a:buNone/>
            </a:pPr>
            <a:r>
              <a:rPr lang="mr-IN" b="1" dirty="0"/>
              <a:t> </a:t>
            </a:r>
            <a:r>
              <a:rPr lang="en-US" b="1" dirty="0" smtClean="0"/>
              <a:t> </a:t>
            </a:r>
            <a:r>
              <a:rPr lang="mr-IN" b="1" dirty="0" err="1" smtClean="0"/>
              <a:t>xml</a:t>
            </a:r>
            <a:r>
              <a:rPr lang="mr-IN" b="1" dirty="0"/>
              <a:t>: |        </a:t>
            </a:r>
            <a:endParaRPr lang="en-US" b="1" dirty="0" smtClean="0"/>
          </a:p>
          <a:p>
            <a:pPr marL="1785" indent="0">
              <a:spcBef>
                <a:spcPts val="0"/>
              </a:spcBef>
              <a:buNone/>
            </a:pPr>
            <a:r>
              <a:rPr lang="en-US" b="1" dirty="0" smtClean="0"/>
              <a:t>  </a:t>
            </a:r>
            <a:r>
              <a:rPr lang="mr-IN" b="1" dirty="0" smtClean="0"/>
              <a:t>&lt;</a:t>
            </a:r>
            <a:r>
              <a:rPr lang="mr-IN" b="1" dirty="0" err="1"/>
              <a:t>config</a:t>
            </a:r>
            <a:r>
              <a:rPr lang="mr-IN" b="1" dirty="0"/>
              <a:t> </a:t>
            </a:r>
            <a:r>
              <a:rPr lang="mr-IN" b="1" dirty="0" err="1"/>
              <a:t>xmlns:xc</a:t>
            </a:r>
            <a:r>
              <a:rPr lang="mr-IN" b="1" dirty="0"/>
              <a:t>="urn:ietf:params:xml:ns:netconf:base:1.0"&gt; </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system</a:t>
            </a:r>
            <a:r>
              <a:rPr lang="mr-IN" b="1" dirty="0"/>
              <a:t> </a:t>
            </a:r>
            <a:r>
              <a:rPr lang="mr-IN" b="1" dirty="0" err="1"/>
              <a:t>xmlns</a:t>
            </a:r>
            <a:r>
              <a:rPr lang="mr-IN" b="1" dirty="0"/>
              <a:t>="</a:t>
            </a:r>
            <a:r>
              <a:rPr lang="mr-IN" b="1" dirty="0" err="1"/>
              <a:t>urn:ietf:params:xml:ns:yang:ietf-system</a:t>
            </a:r>
            <a:r>
              <a:rPr lang="mr-IN" b="1" dirty="0"/>
              <a:t>"&gt; </a:t>
            </a:r>
            <a:endParaRPr lang="en-US" b="1" dirty="0" smtClean="0"/>
          </a:p>
          <a:p>
            <a:pPr marL="1785" indent="0">
              <a:spcBef>
                <a:spcPts val="0"/>
              </a:spcBef>
              <a:buNone/>
            </a:pPr>
            <a:r>
              <a:rPr lang="en-US" b="1" dirty="0" smtClean="0"/>
              <a:t>      </a:t>
            </a:r>
            <a:r>
              <a:rPr lang="mr-IN" b="1" dirty="0" smtClean="0"/>
              <a:t>&lt;</a:t>
            </a:r>
            <a:r>
              <a:rPr lang="mr-IN" b="1" dirty="0" err="1"/>
              <a:t>ntp</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enabled</a:t>
            </a:r>
            <a:r>
              <a:rPr lang="mr-IN" b="1" dirty="0"/>
              <a:t>&gt;</a:t>
            </a:r>
            <a:r>
              <a:rPr lang="mr-IN" b="1" dirty="0" err="1"/>
              <a:t>true</a:t>
            </a:r>
            <a:r>
              <a:rPr lang="mr-IN" b="1" dirty="0"/>
              <a:t>&lt;/</a:t>
            </a:r>
            <a:r>
              <a:rPr lang="mr-IN" b="1" dirty="0" err="1"/>
              <a:t>enabled</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server</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name</a:t>
            </a:r>
            <a:r>
              <a:rPr lang="mr-IN" b="1" dirty="0"/>
              <a:t>&gt;ntp1&lt;/</a:t>
            </a:r>
            <a:r>
              <a:rPr lang="mr-IN" b="1" dirty="0" err="1"/>
              <a:t>name</a:t>
            </a:r>
            <a:r>
              <a:rPr lang="mr-IN" b="1" dirty="0" smtClean="0"/>
              <a:t>&gt;</a:t>
            </a:r>
            <a:endParaRPr lang="en-US" b="1" dirty="0"/>
          </a:p>
          <a:p>
            <a:pPr marL="1785" indent="0">
              <a:spcBef>
                <a:spcPts val="0"/>
              </a:spcBef>
              <a:buNone/>
            </a:pPr>
            <a:r>
              <a:rPr lang="en-US" b="1" dirty="0" smtClean="0"/>
              <a:t>            </a:t>
            </a:r>
            <a:r>
              <a:rPr lang="mr-IN" b="1" dirty="0" smtClean="0"/>
              <a:t>&lt;</a:t>
            </a:r>
            <a:r>
              <a:rPr lang="mr-IN" b="1" dirty="0" err="1"/>
              <a:t>udp</a:t>
            </a:r>
            <a:r>
              <a:rPr lang="mr-IN" b="1" dirty="0"/>
              <a:t>&gt;&lt;</a:t>
            </a:r>
            <a:r>
              <a:rPr lang="mr-IN" b="1" dirty="0" err="1"/>
              <a:t>address</a:t>
            </a:r>
            <a:r>
              <a:rPr lang="mr-IN" b="1" dirty="0"/>
              <a:t>&gt;127.0.0.1&lt;/</a:t>
            </a:r>
            <a:r>
              <a:rPr lang="mr-IN" b="1" dirty="0" err="1"/>
              <a:t>address</a:t>
            </a:r>
            <a:r>
              <a:rPr lang="mr-IN" b="1" dirty="0"/>
              <a:t>&gt;&lt;/</a:t>
            </a:r>
            <a:r>
              <a:rPr lang="mr-IN" b="1" dirty="0" err="1"/>
              <a:t>udp</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server</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ntp</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system</a:t>
            </a:r>
            <a:r>
              <a:rPr lang="mr-IN" b="1" dirty="0" smtClean="0"/>
              <a:t>&gt;</a:t>
            </a:r>
            <a:endParaRPr lang="en-US" b="1" dirty="0" smtClean="0"/>
          </a:p>
          <a:p>
            <a:pPr marL="1785" indent="0">
              <a:spcBef>
                <a:spcPts val="0"/>
              </a:spcBef>
              <a:buNone/>
            </a:pPr>
            <a:r>
              <a:rPr lang="en-US" b="1" dirty="0"/>
              <a:t> </a:t>
            </a:r>
            <a:r>
              <a:rPr lang="en-US" b="1" dirty="0" smtClean="0"/>
              <a:t>   </a:t>
            </a:r>
            <a:r>
              <a:rPr lang="mr-IN" b="1" dirty="0" smtClean="0"/>
              <a:t>&lt;/</a:t>
            </a:r>
            <a:r>
              <a:rPr lang="mr-IN" b="1" dirty="0" err="1"/>
              <a:t>config</a:t>
            </a:r>
            <a:r>
              <a:rPr lang="mr-IN" b="1" dirty="0" smtClean="0"/>
              <a:t>&gt;</a:t>
            </a:r>
            <a:endParaRPr lang="en-US" sz="2000" b="1" dirty="0"/>
          </a:p>
        </p:txBody>
      </p:sp>
      <p:sp>
        <p:nvSpPr>
          <p:cNvPr id="3" name="Footer Placeholder 2"/>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pic>
        <p:nvPicPr>
          <p:cNvPr id="4" name="Picture 3"/>
          <p:cNvPicPr>
            <a:picLocks noChangeAspect="1"/>
          </p:cNvPicPr>
          <p:nvPr/>
        </p:nvPicPr>
        <p:blipFill rotWithShape="1">
          <a:blip r:embed="rId2"/>
          <a:srcRect l="20859" t="22583" r="21700" b="23071"/>
          <a:stretch/>
        </p:blipFill>
        <p:spPr>
          <a:xfrm>
            <a:off x="6785116" y="656422"/>
            <a:ext cx="1747248" cy="960343"/>
          </a:xfrm>
          <a:prstGeom prst="rect">
            <a:avLst/>
          </a:prstGeom>
        </p:spPr>
      </p:pic>
      <p:sp>
        <p:nvSpPr>
          <p:cNvPr id="2" name="Slide Number Placeholder 1"/>
          <p:cNvSpPr>
            <a:spLocks noGrp="1"/>
          </p:cNvSpPr>
          <p:nvPr>
            <p:ph type="sldNum" sz="quarter" idx="4"/>
          </p:nvPr>
        </p:nvSpPr>
        <p:spPr/>
        <p:txBody>
          <a:bodyPr/>
          <a:lstStyle/>
          <a:p>
            <a:fld id="{96A97DD0-5BE7-4856-A2A9-C42C6688E607}" type="slidenum">
              <a:rPr lang="uk-UA" smtClean="0"/>
              <a:pPr/>
              <a:t>26</a:t>
            </a:fld>
            <a:endParaRPr lang="uk-UA" dirty="0"/>
          </a:p>
        </p:txBody>
      </p:sp>
    </p:spTree>
    <p:extLst>
      <p:ext uri="{BB962C8B-B14F-4D97-AF65-F5344CB8AC3E}">
        <p14:creationId xmlns:p14="http://schemas.microsoft.com/office/powerpoint/2010/main" val="38524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NETCONF Exercise</a:t>
            </a:r>
          </a:p>
        </p:txBody>
      </p:sp>
      <p:sp>
        <p:nvSpPr>
          <p:cNvPr id="4" name="Footer Placeholder 3"/>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solidFill>
                  <a:srgbClr val="FFFFFF">
                    <a:alpha val="60000"/>
                  </a:srgbClr>
                </a:solidFill>
              </a:rPr>
              <a:pPr/>
              <a:t>27</a:t>
            </a:fld>
            <a:endParaRPr lang="uk-UA" dirty="0">
              <a:solidFill>
                <a:srgbClr val="FFFFFF">
                  <a:alpha val="60000"/>
                </a:srgbClr>
              </a:solidFill>
            </a:endParaRPr>
          </a:p>
        </p:txBody>
      </p:sp>
    </p:spTree>
    <p:extLst>
      <p:ext uri="{BB962C8B-B14F-4D97-AF65-F5344CB8AC3E}">
        <p14:creationId xmlns:p14="http://schemas.microsoft.com/office/powerpoint/2010/main" val="7842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696568" y="2450470"/>
            <a:ext cx="2477301" cy="2120489"/>
          </a:xfrm>
          <a:prstGeom prst="rect">
            <a:avLst/>
          </a:prstGeom>
        </p:spPr>
      </p:pic>
      <p:sp>
        <p:nvSpPr>
          <p:cNvPr id="3" name="TextBox 2"/>
          <p:cNvSpPr txBox="1"/>
          <p:nvPr/>
        </p:nvSpPr>
        <p:spPr>
          <a:xfrm>
            <a:off x="802066" y="1841881"/>
            <a:ext cx="5665012" cy="1199944"/>
          </a:xfrm>
          <a:prstGeom prst="rect">
            <a:avLst/>
          </a:prstGeom>
          <a:solidFill>
            <a:schemeClr val="accent2">
              <a:lumMod val="20000"/>
              <a:lumOff val="80000"/>
            </a:schemeClr>
          </a:solidFill>
        </p:spPr>
        <p:txBody>
          <a:bodyPr wrap="none" rtlCol="0">
            <a:spAutoFit/>
          </a:bodyPr>
          <a:lstStyle/>
          <a:p>
            <a:pPr marL="342729" indent="-342729">
              <a:buFont typeface="+mj-lt"/>
              <a:buAutoNum type="arabicPeriod"/>
            </a:pPr>
            <a:r>
              <a:rPr lang="en-US" sz="2399" dirty="0">
                <a:solidFill>
                  <a:srgbClr val="676767"/>
                </a:solidFill>
              </a:rPr>
              <a:t>Capability discovery, model download</a:t>
            </a:r>
          </a:p>
          <a:p>
            <a:pPr marL="342729" indent="-342729">
              <a:buFont typeface="+mj-lt"/>
              <a:buAutoNum type="arabicPeriod"/>
            </a:pPr>
            <a:r>
              <a:rPr lang="en-US" sz="2399" dirty="0">
                <a:solidFill>
                  <a:srgbClr val="676767"/>
                </a:solidFill>
              </a:rPr>
              <a:t>Transactions</a:t>
            </a:r>
          </a:p>
          <a:p>
            <a:pPr marL="342729" indent="-342729">
              <a:buFont typeface="+mj-lt"/>
              <a:buAutoNum type="arabicPeriod"/>
            </a:pPr>
            <a:r>
              <a:rPr lang="en-US" sz="2399" dirty="0">
                <a:solidFill>
                  <a:srgbClr val="676767"/>
                </a:solidFill>
              </a:rPr>
              <a:t>Notifications</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Three Things to Like about NETCONF</a:t>
            </a:r>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pPr defTabSz="610744"/>
            <a:r>
              <a:rPr lang="en-US" smtClean="0">
                <a:ea typeface="ＭＳ Ｐゴシック" charset="0"/>
              </a:rPr>
              <a:t>DEVNET-1002</a:t>
            </a:r>
            <a:endParaRPr lang="en-US" dirty="0">
              <a:ea typeface="ＭＳ Ｐゴシック" charset="0"/>
            </a:endParaRPr>
          </a:p>
        </p:txBody>
      </p:sp>
      <p:sp>
        <p:nvSpPr>
          <p:cNvPr id="2" name="Slide Number Placeholder 1"/>
          <p:cNvSpPr>
            <a:spLocks noGrp="1"/>
          </p:cNvSpPr>
          <p:nvPr>
            <p:ph type="sldNum" sz="quarter" idx="4"/>
          </p:nvPr>
        </p:nvSpPr>
        <p:spPr/>
        <p:txBody>
          <a:bodyPr/>
          <a:lstStyle/>
          <a:p>
            <a:fld id="{96A97DD0-5BE7-4856-A2A9-C42C6688E607}" type="slidenum">
              <a:rPr lang="uk-UA" smtClean="0"/>
              <a:pPr/>
              <a:t>28</a:t>
            </a:fld>
            <a:endParaRPr lang="uk-UA" dirty="0"/>
          </a:p>
        </p:txBody>
      </p:sp>
    </p:spTree>
    <p:extLst>
      <p:ext uri="{BB962C8B-B14F-4D97-AF65-F5344CB8AC3E}">
        <p14:creationId xmlns:p14="http://schemas.microsoft.com/office/powerpoint/2010/main" val="169301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
        <p:nvSpPr>
          <p:cNvPr id="6" name="Text Placeholder 5"/>
          <p:cNvSpPr>
            <a:spLocks noGrp="1"/>
          </p:cNvSpPr>
          <p:nvPr>
            <p:ph type="body" sz="quarter" idx="14"/>
          </p:nvPr>
        </p:nvSpPr>
        <p:spPr/>
        <p:txBody>
          <a:bodyPr/>
          <a:lstStyle/>
          <a:p>
            <a:r>
              <a:rPr lang="en-US" dirty="0" err="1"/>
              <a:t>Kief</a:t>
            </a:r>
            <a:r>
              <a:rPr lang="en-US" dirty="0"/>
              <a:t> </a:t>
            </a:r>
            <a:r>
              <a:rPr lang="en-US" dirty="0" smtClean="0"/>
              <a:t>Morris, </a:t>
            </a:r>
            <a:r>
              <a:rPr lang="en-US" i="1" dirty="0" smtClean="0"/>
              <a:t>Infrastructure as </a:t>
            </a:r>
            <a:r>
              <a:rPr lang="en-US" i="1" dirty="0"/>
              <a:t>Code</a:t>
            </a:r>
          </a:p>
          <a:p>
            <a:endParaRPr lang="en-US" dirty="0"/>
          </a:p>
        </p:txBody>
      </p:sp>
      <p:sp>
        <p:nvSpPr>
          <p:cNvPr id="5" name="Text Placeholder 4"/>
          <p:cNvSpPr>
            <a:spLocks noGrp="1"/>
          </p:cNvSpPr>
          <p:nvPr>
            <p:ph type="body" sz="quarter" idx="13"/>
          </p:nvPr>
        </p:nvSpPr>
        <p:spPr>
          <a:xfrm>
            <a:off x="356616" y="1027176"/>
            <a:ext cx="7795985" cy="1733550"/>
          </a:xfrm>
        </p:spPr>
        <p:txBody>
          <a:bodyPr/>
          <a:lstStyle/>
          <a:p>
            <a:r>
              <a:rPr lang="en-US" dirty="0" smtClean="0"/>
              <a:t>“</a:t>
            </a:r>
            <a:r>
              <a:rPr lang="en-US" dirty="0"/>
              <a:t>The enabling idea of infrastructure as code is that the systems and devices which </a:t>
            </a:r>
            <a:r>
              <a:rPr lang="en-US" dirty="0" smtClean="0"/>
              <a:t>are used </a:t>
            </a:r>
            <a:r>
              <a:rPr lang="en-US" dirty="0"/>
              <a:t>to run software can be treated as if they, themselves, are software</a:t>
            </a:r>
            <a:r>
              <a:rPr lang="en-US" dirty="0" smtClean="0"/>
              <a:t>.“</a:t>
            </a:r>
          </a:p>
        </p:txBody>
      </p:sp>
      <p:sp>
        <p:nvSpPr>
          <p:cNvPr id="2" name="Slide Number Placeholder 1"/>
          <p:cNvSpPr>
            <a:spLocks noGrp="1"/>
          </p:cNvSpPr>
          <p:nvPr>
            <p:ph type="sldNum" sz="quarter" idx="4"/>
          </p:nvPr>
        </p:nvSpPr>
        <p:spPr/>
        <p:txBody>
          <a:bodyPr/>
          <a:lstStyle/>
          <a:p>
            <a:fld id="{96A97DD0-5BE7-4856-A2A9-C42C6688E607}" type="slidenum">
              <a:rPr lang="uk-UA" smtClean="0"/>
              <a:pPr/>
              <a:t>29</a:t>
            </a:fld>
            <a:endParaRPr lang="uk-UA" dirty="0"/>
          </a:p>
        </p:txBody>
      </p:sp>
    </p:spTree>
    <p:extLst>
      <p:ext uri="{BB962C8B-B14F-4D97-AF65-F5344CB8AC3E}">
        <p14:creationId xmlns:p14="http://schemas.microsoft.com/office/powerpoint/2010/main" val="211052799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022" y="1398758"/>
            <a:ext cx="5158921" cy="3229485"/>
          </a:xfrm>
          <a:prstGeom prst="rect">
            <a:avLst/>
          </a:prstGeom>
        </p:spPr>
      </p:pic>
    </p:spTree>
    <p:extLst>
      <p:ext uri="{BB962C8B-B14F-4D97-AF65-F5344CB8AC3E}">
        <p14:creationId xmlns:p14="http://schemas.microsoft.com/office/powerpoint/2010/main" val="136499833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8" name="Title 7"/>
          <p:cNvSpPr>
            <a:spLocks noGrp="1"/>
          </p:cNvSpPr>
          <p:nvPr>
            <p:ph type="title"/>
          </p:nvPr>
        </p:nvSpPr>
        <p:spPr/>
        <p:txBody>
          <a:bodyPr/>
          <a:lstStyle/>
          <a:p>
            <a:r>
              <a:rPr lang="en-US" dirty="0"/>
              <a:t>Infrastructure as </a:t>
            </a:r>
            <a:r>
              <a:rPr lang="en-US" dirty="0" smtClean="0"/>
              <a:t>Code Example</a:t>
            </a:r>
            <a:endParaRPr lang="en-US" dirty="0"/>
          </a:p>
        </p:txBody>
      </p:sp>
      <p:sp>
        <p:nvSpPr>
          <p:cNvPr id="9" name="Content Placeholder 8"/>
          <p:cNvSpPr>
            <a:spLocks noGrp="1"/>
          </p:cNvSpPr>
          <p:nvPr>
            <p:ph sz="quarter" idx="11"/>
          </p:nvPr>
        </p:nvSpPr>
        <p:spPr>
          <a:xfrm>
            <a:off x="356616" y="1241425"/>
            <a:ext cx="8513064" cy="3324479"/>
          </a:xfrm>
        </p:spPr>
        <p:txBody>
          <a:bodyPr/>
          <a:lstStyle/>
          <a:p>
            <a:pPr marL="1785" indent="0">
              <a:lnSpc>
                <a:spcPct val="100000"/>
              </a:lnSpc>
              <a:spcBef>
                <a:spcPts val="0"/>
              </a:spcBef>
              <a:buNone/>
            </a:pPr>
            <a:r>
              <a:rPr lang="is-IS" sz="1400" b="1" dirty="0" smtClean="0">
                <a:solidFill>
                  <a:srgbClr val="00B0F0"/>
                </a:solidFill>
              </a:rPr>
              <a:t>fabric</a:t>
            </a:r>
            <a:r>
              <a:rPr lang="is-IS" sz="1400" b="1" dirty="0" smtClean="0"/>
              <a:t>:</a:t>
            </a:r>
            <a:endParaRPr lang="is-IS" sz="1400" b="1" dirty="0"/>
          </a:p>
          <a:p>
            <a:pPr marL="1785" indent="0">
              <a:lnSpc>
                <a:spcPct val="100000"/>
              </a:lnSpc>
              <a:spcBef>
                <a:spcPts val="0"/>
              </a:spcBef>
              <a:buNone/>
            </a:pPr>
            <a:r>
              <a:rPr lang="is-IS" sz="1400" b="1" dirty="0"/>
              <a:t>  - </a:t>
            </a:r>
            <a:r>
              <a:rPr lang="is-IS" sz="1400" b="1" dirty="0" smtClean="0">
                <a:solidFill>
                  <a:srgbClr val="00B0F0"/>
                </a:solidFill>
              </a:rPr>
              <a:t>tenant_name</a:t>
            </a:r>
            <a:r>
              <a:rPr lang="is-IS" sz="1400" b="1" dirty="0"/>
              <a:t>: </a:t>
            </a:r>
            <a:r>
              <a:rPr lang="is-IS" sz="1400" b="1" dirty="0" smtClean="0">
                <a:solidFill>
                  <a:srgbClr val="00B050"/>
                </a:solidFill>
              </a:rPr>
              <a:t>DEVELOPMENT</a:t>
            </a:r>
            <a:endParaRPr lang="is-IS" sz="1400" b="1" dirty="0">
              <a:solidFill>
                <a:srgbClr val="00B050"/>
              </a:solidFill>
            </a:endParaRPr>
          </a:p>
          <a:p>
            <a:pPr marL="1785" indent="0">
              <a:lnSpc>
                <a:spcPct val="100000"/>
              </a:lnSpc>
              <a:spcBef>
                <a:spcPts val="0"/>
              </a:spcBef>
              <a:buNone/>
            </a:pPr>
            <a:r>
              <a:rPr lang="is-IS" sz="1400" b="1" dirty="0"/>
              <a:t>    </a:t>
            </a:r>
            <a:r>
              <a:rPr lang="is-IS" sz="1400" b="1" dirty="0">
                <a:solidFill>
                  <a:srgbClr val="00B0F0"/>
                </a:solidFill>
              </a:rPr>
              <a:t>vrf_id</a:t>
            </a:r>
            <a:r>
              <a:rPr lang="is-IS" sz="1400" b="1" dirty="0"/>
              <a:t>: </a:t>
            </a:r>
            <a:r>
              <a:rPr lang="is-IS" sz="1400" b="1" dirty="0">
                <a:solidFill>
                  <a:srgbClr val="00B050"/>
                </a:solidFill>
              </a:rPr>
              <a:t>103</a:t>
            </a:r>
          </a:p>
          <a:p>
            <a:pPr marL="1785" indent="0">
              <a:lnSpc>
                <a:spcPct val="100000"/>
              </a:lnSpc>
              <a:spcBef>
                <a:spcPts val="0"/>
              </a:spcBef>
              <a:buNone/>
            </a:pPr>
            <a:r>
              <a:rPr lang="is-IS" sz="1400" b="1" dirty="0"/>
              <a:t>    </a:t>
            </a:r>
            <a:r>
              <a:rPr lang="is-IS" sz="1400" b="1" dirty="0" smtClean="0">
                <a:solidFill>
                  <a:srgbClr val="00B0F0"/>
                </a:solidFill>
              </a:rPr>
              <a:t>ints</a:t>
            </a:r>
            <a:r>
              <a:rPr lang="is-IS" sz="1400" b="1" dirty="0" smtClean="0"/>
              <a:t>:</a:t>
            </a:r>
            <a:endParaRPr lang="is-IS" sz="1400" b="1" dirty="0"/>
          </a:p>
          <a:p>
            <a:pPr marL="1785" indent="0">
              <a:lnSpc>
                <a:spcPct val="100000"/>
              </a:lnSpc>
              <a:spcBef>
                <a:spcPts val="0"/>
              </a:spcBef>
              <a:buNone/>
            </a:pPr>
            <a:r>
              <a:rPr lang="is-IS" sz="1400" b="1" dirty="0"/>
              <a:t>      - </a:t>
            </a:r>
            <a:r>
              <a:rPr lang="is-IS" sz="1400" b="1" dirty="0">
                <a:solidFill>
                  <a:srgbClr val="00B0F0"/>
                </a:solidFill>
              </a:rPr>
              <a:t>vlan_id</a:t>
            </a:r>
            <a:r>
              <a:rPr lang="is-IS" sz="1400" b="1" dirty="0"/>
              <a:t>: </a:t>
            </a:r>
            <a:r>
              <a:rPr lang="is-IS" sz="1400" b="1" dirty="0">
                <a:solidFill>
                  <a:srgbClr val="00B050"/>
                </a:solidFill>
              </a:rPr>
              <a:t>3240</a:t>
            </a:r>
          </a:p>
          <a:p>
            <a:pPr marL="1785" indent="0">
              <a:lnSpc>
                <a:spcPct val="100000"/>
              </a:lnSpc>
              <a:spcBef>
                <a:spcPts val="0"/>
              </a:spcBef>
              <a:buNone/>
            </a:pPr>
            <a:r>
              <a:rPr lang="is-IS" sz="1400" b="1" dirty="0"/>
              <a:t>        </a:t>
            </a:r>
            <a:r>
              <a:rPr lang="is-IS" sz="1400" b="1" dirty="0">
                <a:solidFill>
                  <a:srgbClr val="00B0F0"/>
                </a:solidFill>
              </a:rPr>
              <a:t>name</a:t>
            </a:r>
            <a:r>
              <a:rPr lang="is-IS" sz="1400" b="1" dirty="0"/>
              <a:t>: </a:t>
            </a:r>
            <a:r>
              <a:rPr lang="is-IS" sz="1400" b="1" dirty="0">
                <a:solidFill>
                  <a:srgbClr val="00B050"/>
                </a:solidFill>
              </a:rPr>
              <a:t>"10_103_240_0-DATA"</a:t>
            </a:r>
          </a:p>
          <a:p>
            <a:pPr marL="1785" indent="0">
              <a:lnSpc>
                <a:spcPct val="100000"/>
              </a:lnSpc>
              <a:spcBef>
                <a:spcPts val="0"/>
              </a:spcBef>
              <a:buNone/>
            </a:pPr>
            <a:r>
              <a:rPr lang="is-IS" sz="1400" b="1" dirty="0"/>
              <a:t>        </a:t>
            </a:r>
            <a:r>
              <a:rPr lang="is-IS" sz="1400" b="1" dirty="0" smtClean="0">
                <a:solidFill>
                  <a:srgbClr val="00B0F0"/>
                </a:solidFill>
              </a:rPr>
              <a:t>subnet</a:t>
            </a:r>
            <a:r>
              <a:rPr lang="is-IS" sz="1400" b="1" dirty="0" smtClean="0"/>
              <a:t>: "</a:t>
            </a:r>
            <a:r>
              <a:rPr lang="is-IS" sz="1400" b="1" dirty="0">
                <a:solidFill>
                  <a:srgbClr val="00B050"/>
                </a:solidFill>
              </a:rPr>
              <a:t> </a:t>
            </a:r>
            <a:r>
              <a:rPr lang="is-IS" sz="1400" b="1" dirty="0" smtClean="0">
                <a:solidFill>
                  <a:srgbClr val="00B050"/>
                </a:solidFill>
              </a:rPr>
              <a:t>10.103.240.0/24</a:t>
            </a:r>
            <a:r>
              <a:rPr lang="is-IS" sz="1400" b="1" dirty="0" smtClean="0"/>
              <a:t>"</a:t>
            </a:r>
            <a:endParaRPr lang="is-IS" sz="1400" b="1" dirty="0"/>
          </a:p>
          <a:p>
            <a:pPr marL="1785" indent="0">
              <a:lnSpc>
                <a:spcPct val="100000"/>
              </a:lnSpc>
              <a:spcBef>
                <a:spcPts val="0"/>
              </a:spcBef>
              <a:buNone/>
            </a:pPr>
            <a:r>
              <a:rPr lang="is-IS" sz="1400" b="1" dirty="0"/>
              <a:t>  - </a:t>
            </a:r>
            <a:r>
              <a:rPr lang="is-IS" sz="1400" b="1" dirty="0" smtClean="0">
                <a:solidFill>
                  <a:srgbClr val="00B0F0"/>
                </a:solidFill>
              </a:rPr>
              <a:t>tenant_name</a:t>
            </a:r>
            <a:r>
              <a:rPr lang="is-IS" sz="1400" b="1" dirty="0"/>
              <a:t>: </a:t>
            </a:r>
            <a:r>
              <a:rPr lang="is-IS" sz="1400" b="1" dirty="0" smtClean="0">
                <a:solidFill>
                  <a:srgbClr val="00B050"/>
                </a:solidFill>
              </a:rPr>
              <a:t>EMPLOYEE</a:t>
            </a:r>
            <a:endParaRPr lang="is-IS" sz="1400" b="1" dirty="0">
              <a:solidFill>
                <a:srgbClr val="00B050"/>
              </a:solidFill>
            </a:endParaRPr>
          </a:p>
          <a:p>
            <a:pPr marL="1785" indent="0">
              <a:lnSpc>
                <a:spcPct val="100000"/>
              </a:lnSpc>
              <a:spcBef>
                <a:spcPts val="0"/>
              </a:spcBef>
              <a:buNone/>
            </a:pPr>
            <a:r>
              <a:rPr lang="is-IS" sz="1400" b="1" dirty="0"/>
              <a:t>    </a:t>
            </a:r>
            <a:r>
              <a:rPr lang="is-IS" sz="1400" b="1" dirty="0">
                <a:solidFill>
                  <a:srgbClr val="00B0F0"/>
                </a:solidFill>
              </a:rPr>
              <a:t>vrf_id</a:t>
            </a:r>
            <a:r>
              <a:rPr lang="is-IS" sz="1400" b="1" dirty="0"/>
              <a:t>: </a:t>
            </a:r>
            <a:r>
              <a:rPr lang="is-IS" sz="1400" b="1" dirty="0" smtClean="0">
                <a:solidFill>
                  <a:srgbClr val="00B050"/>
                </a:solidFill>
              </a:rPr>
              <a:t>101</a:t>
            </a:r>
            <a:endParaRPr lang="is-IS" sz="1400" b="1" dirty="0">
              <a:solidFill>
                <a:srgbClr val="00B050"/>
              </a:solidFill>
            </a:endParaRPr>
          </a:p>
          <a:p>
            <a:pPr marL="1785" indent="0">
              <a:lnSpc>
                <a:spcPct val="100000"/>
              </a:lnSpc>
              <a:spcBef>
                <a:spcPts val="0"/>
              </a:spcBef>
              <a:buNone/>
            </a:pPr>
            <a:r>
              <a:rPr lang="is-IS" sz="1400" b="1" dirty="0"/>
              <a:t>    </a:t>
            </a:r>
            <a:r>
              <a:rPr lang="is-IS" sz="1400" b="1" dirty="0">
                <a:solidFill>
                  <a:srgbClr val="00B0F0"/>
                </a:solidFill>
              </a:rPr>
              <a:t>ints</a:t>
            </a:r>
            <a:r>
              <a:rPr lang="is-IS" sz="1400" b="1" dirty="0"/>
              <a:t>:</a:t>
            </a:r>
          </a:p>
          <a:p>
            <a:pPr marL="1785" indent="0">
              <a:lnSpc>
                <a:spcPct val="100000"/>
              </a:lnSpc>
              <a:spcBef>
                <a:spcPts val="0"/>
              </a:spcBef>
              <a:buNone/>
            </a:pPr>
            <a:r>
              <a:rPr lang="is-IS" sz="1400" b="1" dirty="0"/>
              <a:t>      - </a:t>
            </a:r>
            <a:r>
              <a:rPr lang="is-IS" sz="1400" b="1" dirty="0">
                <a:solidFill>
                  <a:srgbClr val="00B0F0"/>
                </a:solidFill>
              </a:rPr>
              <a:t>vlan_id</a:t>
            </a:r>
            <a:r>
              <a:rPr lang="is-IS" sz="1400" b="1" dirty="0"/>
              <a:t>: </a:t>
            </a:r>
            <a:r>
              <a:rPr lang="is-IS" sz="1400" b="1" dirty="0" smtClean="0">
                <a:solidFill>
                  <a:srgbClr val="00B050"/>
                </a:solidFill>
              </a:rPr>
              <a:t>1240</a:t>
            </a:r>
            <a:endParaRPr lang="is-IS" sz="1400" b="1" dirty="0">
              <a:solidFill>
                <a:srgbClr val="00B050"/>
              </a:solidFill>
            </a:endParaRPr>
          </a:p>
          <a:p>
            <a:pPr marL="1785" indent="0">
              <a:lnSpc>
                <a:spcPct val="100000"/>
              </a:lnSpc>
              <a:spcBef>
                <a:spcPts val="0"/>
              </a:spcBef>
              <a:buNone/>
            </a:pPr>
            <a:r>
              <a:rPr lang="is-IS" sz="1400" b="1" dirty="0"/>
              <a:t>        </a:t>
            </a:r>
            <a:r>
              <a:rPr lang="is-IS" sz="1400" b="1" dirty="0">
                <a:solidFill>
                  <a:srgbClr val="00B0F0"/>
                </a:solidFill>
              </a:rPr>
              <a:t>name</a:t>
            </a:r>
            <a:r>
              <a:rPr lang="is-IS" sz="1400" b="1" dirty="0"/>
              <a:t>: </a:t>
            </a:r>
            <a:r>
              <a:rPr lang="is-IS" sz="1400" b="1" dirty="0">
                <a:solidFill>
                  <a:srgbClr val="00B050"/>
                </a:solidFill>
              </a:rPr>
              <a:t>"</a:t>
            </a:r>
            <a:r>
              <a:rPr lang="is-IS" sz="1400" b="1" dirty="0" smtClean="0">
                <a:solidFill>
                  <a:srgbClr val="00B050"/>
                </a:solidFill>
              </a:rPr>
              <a:t>10_101_240_0-DATA</a:t>
            </a:r>
            <a:r>
              <a:rPr lang="is-IS" sz="1400" b="1" dirty="0">
                <a:solidFill>
                  <a:srgbClr val="00B050"/>
                </a:solidFill>
              </a:rPr>
              <a:t>"</a:t>
            </a:r>
          </a:p>
          <a:p>
            <a:pPr marL="1785" indent="0">
              <a:lnSpc>
                <a:spcPct val="100000"/>
              </a:lnSpc>
              <a:spcBef>
                <a:spcPts val="0"/>
              </a:spcBef>
              <a:buNone/>
            </a:pPr>
            <a:r>
              <a:rPr lang="is-IS" sz="1400" b="1" dirty="0"/>
              <a:t>        </a:t>
            </a:r>
            <a:r>
              <a:rPr lang="is-IS" sz="1400" b="1" dirty="0">
                <a:solidFill>
                  <a:srgbClr val="00B0F0"/>
                </a:solidFill>
              </a:rPr>
              <a:t>subnet</a:t>
            </a:r>
            <a:r>
              <a:rPr lang="is-IS" sz="1400" b="1" dirty="0"/>
              <a:t>: "</a:t>
            </a:r>
            <a:r>
              <a:rPr lang="is-IS" sz="1400" b="1" dirty="0">
                <a:solidFill>
                  <a:srgbClr val="00B050"/>
                </a:solidFill>
              </a:rPr>
              <a:t> </a:t>
            </a:r>
            <a:r>
              <a:rPr lang="is-IS" sz="1400" b="1" dirty="0" smtClean="0">
                <a:solidFill>
                  <a:srgbClr val="00B050"/>
                </a:solidFill>
              </a:rPr>
              <a:t>10.103.240.0/24</a:t>
            </a:r>
            <a:r>
              <a:rPr lang="is-IS" sz="1400" b="1" dirty="0" smtClean="0"/>
              <a:t>”</a:t>
            </a:r>
          </a:p>
          <a:p>
            <a:pPr marL="1785" indent="0">
              <a:lnSpc>
                <a:spcPct val="100000"/>
              </a:lnSpc>
              <a:spcBef>
                <a:spcPts val="0"/>
              </a:spcBef>
              <a:buNone/>
            </a:pPr>
            <a:r>
              <a:rPr lang="is-IS" sz="1400" b="1" dirty="0"/>
              <a:t>      - </a:t>
            </a:r>
            <a:r>
              <a:rPr lang="is-IS" sz="1400" b="1" dirty="0">
                <a:solidFill>
                  <a:srgbClr val="00B0F0"/>
                </a:solidFill>
              </a:rPr>
              <a:t>vlan_id</a:t>
            </a:r>
            <a:r>
              <a:rPr lang="is-IS" sz="1400" b="1" dirty="0"/>
              <a:t>: </a:t>
            </a:r>
            <a:r>
              <a:rPr lang="is-IS" sz="1400" b="1" dirty="0" smtClean="0">
                <a:solidFill>
                  <a:srgbClr val="00B050"/>
                </a:solidFill>
              </a:rPr>
              <a:t>1241</a:t>
            </a:r>
            <a:endParaRPr lang="is-IS" sz="1400" b="1" dirty="0">
              <a:solidFill>
                <a:srgbClr val="00B050"/>
              </a:solidFill>
            </a:endParaRPr>
          </a:p>
          <a:p>
            <a:pPr marL="1785" indent="0">
              <a:lnSpc>
                <a:spcPct val="100000"/>
              </a:lnSpc>
              <a:spcBef>
                <a:spcPts val="0"/>
              </a:spcBef>
              <a:buNone/>
            </a:pPr>
            <a:r>
              <a:rPr lang="is-IS" sz="1400" b="1" dirty="0"/>
              <a:t>        </a:t>
            </a:r>
            <a:r>
              <a:rPr lang="is-IS" sz="1400" b="1" dirty="0">
                <a:solidFill>
                  <a:srgbClr val="00B0F0"/>
                </a:solidFill>
              </a:rPr>
              <a:t>name</a:t>
            </a:r>
            <a:r>
              <a:rPr lang="is-IS" sz="1400" b="1" dirty="0"/>
              <a:t>: "</a:t>
            </a:r>
            <a:r>
              <a:rPr lang="is-IS" sz="1400" b="1" dirty="0" smtClean="0">
                <a:solidFill>
                  <a:srgbClr val="00B050"/>
                </a:solidFill>
              </a:rPr>
              <a:t>10_101_241_0-VOICE</a:t>
            </a:r>
            <a:r>
              <a:rPr lang="is-IS" sz="1400" b="1" dirty="0"/>
              <a:t>"</a:t>
            </a:r>
          </a:p>
          <a:p>
            <a:pPr marL="1785" indent="0">
              <a:lnSpc>
                <a:spcPct val="100000"/>
              </a:lnSpc>
              <a:spcBef>
                <a:spcPts val="0"/>
              </a:spcBef>
              <a:buNone/>
            </a:pPr>
            <a:r>
              <a:rPr lang="is-IS" sz="1400" b="1" dirty="0"/>
              <a:t>        </a:t>
            </a:r>
            <a:r>
              <a:rPr lang="is-IS" sz="1400" b="1" dirty="0">
                <a:solidFill>
                  <a:srgbClr val="00B0F0"/>
                </a:solidFill>
              </a:rPr>
              <a:t>subnet</a:t>
            </a:r>
            <a:r>
              <a:rPr lang="is-IS" sz="1400" b="1" dirty="0"/>
              <a:t>: "</a:t>
            </a:r>
            <a:r>
              <a:rPr lang="is-IS" sz="1400" b="1" dirty="0">
                <a:solidFill>
                  <a:srgbClr val="00B050"/>
                </a:solidFill>
              </a:rPr>
              <a:t> </a:t>
            </a:r>
            <a:r>
              <a:rPr lang="is-IS" sz="1400" b="1" dirty="0" smtClean="0">
                <a:solidFill>
                  <a:srgbClr val="00B050"/>
                </a:solidFill>
              </a:rPr>
              <a:t>10.101.241.0/24</a:t>
            </a:r>
            <a:r>
              <a:rPr lang="is-IS" sz="1400" b="1" dirty="0"/>
              <a:t>”</a:t>
            </a:r>
          </a:p>
          <a:p>
            <a:pPr marL="1785" indent="0">
              <a:lnSpc>
                <a:spcPct val="100000"/>
              </a:lnSpc>
              <a:spcBef>
                <a:spcPts val="0"/>
              </a:spcBef>
              <a:buNone/>
            </a:pPr>
            <a:endParaRPr lang="is-IS" sz="1200" b="1" dirty="0"/>
          </a:p>
          <a:p>
            <a:pPr marL="1785" indent="0">
              <a:lnSpc>
                <a:spcPct val="100000"/>
              </a:lnSpc>
              <a:spcBef>
                <a:spcPts val="0"/>
              </a:spcBef>
              <a:buNone/>
            </a:pPr>
            <a:endParaRPr lang="is-IS" sz="1200" b="1" dirty="0"/>
          </a:p>
        </p:txBody>
      </p:sp>
      <p:sp>
        <p:nvSpPr>
          <p:cNvPr id="4" name="Text Placeholder 3"/>
          <p:cNvSpPr>
            <a:spLocks noGrp="1"/>
          </p:cNvSpPr>
          <p:nvPr>
            <p:ph type="body" sz="quarter" idx="12"/>
          </p:nvPr>
        </p:nvSpPr>
        <p:spPr/>
        <p:txBody>
          <a:bodyPr/>
          <a:lstStyle/>
          <a:p>
            <a:r>
              <a:rPr lang="en-US" dirty="0"/>
              <a:t>V</a:t>
            </a:r>
            <a:r>
              <a:rPr lang="en-US" dirty="0" smtClean="0"/>
              <a:t>ariable structure to represent Campus Fabric</a:t>
            </a:r>
            <a:endParaRPr lang="en-US" dirty="0"/>
          </a:p>
        </p:txBody>
      </p:sp>
      <p:sp>
        <p:nvSpPr>
          <p:cNvPr id="2" name="Slide Number Placeholder 1"/>
          <p:cNvSpPr>
            <a:spLocks noGrp="1"/>
          </p:cNvSpPr>
          <p:nvPr>
            <p:ph type="sldNum" sz="quarter" idx="4"/>
          </p:nvPr>
        </p:nvSpPr>
        <p:spPr/>
        <p:txBody>
          <a:bodyPr/>
          <a:lstStyle/>
          <a:p>
            <a:fld id="{96A97DD0-5BE7-4856-A2A9-C42C6688E607}" type="slidenum">
              <a:rPr lang="uk-UA" smtClean="0"/>
              <a:pPr/>
              <a:t>30</a:t>
            </a:fld>
            <a:endParaRPr lang="uk-UA" dirty="0"/>
          </a:p>
        </p:txBody>
      </p:sp>
    </p:spTree>
    <p:extLst>
      <p:ext uri="{BB962C8B-B14F-4D97-AF65-F5344CB8AC3E}">
        <p14:creationId xmlns:p14="http://schemas.microsoft.com/office/powerpoint/2010/main" val="165664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Infrastructure as Code Exercise</a:t>
            </a:r>
            <a:endParaRPr lang="en-GB" dirty="0"/>
          </a:p>
        </p:txBody>
      </p:sp>
      <p:sp>
        <p:nvSpPr>
          <p:cNvPr id="4" name="Footer Placeholder 3"/>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solidFill>
                  <a:srgbClr val="FFFFFF">
                    <a:alpha val="60000"/>
                  </a:srgbClr>
                </a:solidFill>
              </a:rPr>
              <a:pPr/>
              <a:t>31</a:t>
            </a:fld>
            <a:endParaRPr lang="uk-UA" dirty="0">
              <a:solidFill>
                <a:srgbClr val="FFFFFF">
                  <a:alpha val="60000"/>
                </a:srgbClr>
              </a:solidFill>
            </a:endParaRPr>
          </a:p>
        </p:txBody>
      </p:sp>
    </p:spTree>
    <p:extLst>
      <p:ext uri="{BB962C8B-B14F-4D97-AF65-F5344CB8AC3E}">
        <p14:creationId xmlns:p14="http://schemas.microsoft.com/office/powerpoint/2010/main" val="37542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References</a:t>
            </a:r>
          </a:p>
        </p:txBody>
      </p:sp>
      <p:sp>
        <p:nvSpPr>
          <p:cNvPr id="8" name="Content Placeholder 7"/>
          <p:cNvSpPr>
            <a:spLocks noGrp="1"/>
          </p:cNvSpPr>
          <p:nvPr>
            <p:ph sz="quarter" idx="11"/>
          </p:nvPr>
        </p:nvSpPr>
        <p:spPr>
          <a:xfrm>
            <a:off x="352925" y="881273"/>
            <a:ext cx="8513064" cy="3398837"/>
          </a:xfrm>
        </p:spPr>
        <p:txBody>
          <a:bodyPr/>
          <a:lstStyle/>
          <a:p>
            <a:pPr marL="0" lvl="0" indent="0" fontAlgn="auto">
              <a:lnSpc>
                <a:spcPct val="100000"/>
              </a:lnSpc>
              <a:spcBef>
                <a:spcPts val="0"/>
              </a:spcBef>
              <a:spcAft>
                <a:spcPts val="0"/>
              </a:spcAft>
              <a:buSzTx/>
              <a:buNone/>
            </a:pPr>
            <a:r>
              <a:rPr lang="en-US" sz="1400" dirty="0" err="1"/>
              <a:t>Ansible</a:t>
            </a:r>
            <a:r>
              <a:rPr lang="en-US" sz="1400" dirty="0"/>
              <a:t> – </a:t>
            </a:r>
            <a:r>
              <a:rPr lang="en-US" sz="1400" dirty="0">
                <a:hlinkClick r:id="rId2"/>
              </a:rPr>
              <a:t>http://www.Ansible.com</a:t>
            </a:r>
            <a:endParaRPr lang="en-US" sz="1400" dirty="0"/>
          </a:p>
          <a:p>
            <a:pPr marL="0" lvl="0" indent="0" fontAlgn="auto">
              <a:lnSpc>
                <a:spcPct val="100000"/>
              </a:lnSpc>
              <a:spcBef>
                <a:spcPts val="0"/>
              </a:spcBef>
              <a:spcAft>
                <a:spcPts val="0"/>
              </a:spcAft>
              <a:buSzTx/>
              <a:buNone/>
            </a:pPr>
            <a:r>
              <a:rPr lang="en-US" sz="1400" dirty="0" err="1"/>
              <a:t>Jinja</a:t>
            </a:r>
            <a:r>
              <a:rPr lang="en-US" sz="1400" dirty="0"/>
              <a:t> - </a:t>
            </a:r>
            <a:r>
              <a:rPr lang="en-US" sz="1400" dirty="0">
                <a:hlinkClick r:id="rId3"/>
              </a:rPr>
              <a:t>https://kontrolissues.net/2016/01/14/intro-to-jinja2/</a:t>
            </a:r>
            <a:endParaRPr lang="en-US" sz="1400" dirty="0"/>
          </a:p>
          <a:p>
            <a:pPr marL="0" lvl="0" indent="0" fontAlgn="auto">
              <a:lnSpc>
                <a:spcPct val="100000"/>
              </a:lnSpc>
              <a:spcBef>
                <a:spcPts val="0"/>
              </a:spcBef>
              <a:spcAft>
                <a:spcPts val="0"/>
              </a:spcAft>
              <a:buSzTx/>
              <a:buNone/>
            </a:pPr>
            <a:r>
              <a:rPr lang="en-US" sz="1400" dirty="0"/>
              <a:t>YAML - </a:t>
            </a:r>
            <a:r>
              <a:rPr lang="en-US" sz="1400" dirty="0">
                <a:hlinkClick r:id="rId4"/>
              </a:rPr>
              <a:t>http://www.yaml.org/start.html</a:t>
            </a:r>
            <a:endParaRPr lang="en-US" sz="1400" dirty="0"/>
          </a:p>
          <a:p>
            <a:pPr marL="0" lvl="0" indent="0" fontAlgn="auto">
              <a:lnSpc>
                <a:spcPct val="100000"/>
              </a:lnSpc>
              <a:spcBef>
                <a:spcPts val="0"/>
              </a:spcBef>
              <a:spcAft>
                <a:spcPts val="0"/>
              </a:spcAft>
              <a:buSzTx/>
              <a:buNone/>
            </a:pPr>
            <a:endParaRPr lang="en-US" sz="1400" dirty="0"/>
          </a:p>
          <a:p>
            <a:pPr marL="0" lvl="0" indent="0" fontAlgn="auto">
              <a:lnSpc>
                <a:spcPct val="100000"/>
              </a:lnSpc>
              <a:spcBef>
                <a:spcPts val="0"/>
              </a:spcBef>
              <a:spcAft>
                <a:spcPts val="0"/>
              </a:spcAft>
              <a:buSzTx/>
              <a:buNone/>
            </a:pPr>
            <a:r>
              <a:rPr lang="en-US" sz="1400" dirty="0" smtClean="0"/>
              <a:t>Source </a:t>
            </a:r>
            <a:r>
              <a:rPr lang="en-US" sz="1400" dirty="0"/>
              <a:t>code in </a:t>
            </a:r>
            <a:r>
              <a:rPr lang="en-US" sz="1400" dirty="0" err="1"/>
              <a:t>Github</a:t>
            </a:r>
            <a:r>
              <a:rPr lang="en-US" sz="1400" dirty="0"/>
              <a:t>:</a:t>
            </a:r>
          </a:p>
          <a:p>
            <a:pPr marL="285750" indent="-285750" fontAlgn="auto">
              <a:lnSpc>
                <a:spcPct val="100000"/>
              </a:lnSpc>
              <a:spcBef>
                <a:spcPts val="0"/>
              </a:spcBef>
              <a:spcAft>
                <a:spcPts val="0"/>
              </a:spcAft>
              <a:buSzTx/>
            </a:pPr>
            <a:r>
              <a:rPr lang="en-US" sz="1400" dirty="0"/>
              <a:t>Clone exercises from session: </a:t>
            </a:r>
            <a:r>
              <a:rPr lang="en-US" sz="1400" dirty="0" err="1"/>
              <a:t>git</a:t>
            </a:r>
            <a:r>
              <a:rPr lang="en-US" sz="1400" dirty="0"/>
              <a:t> clone </a:t>
            </a:r>
            <a:r>
              <a:rPr lang="en-US" sz="1400" dirty="0" err="1"/>
              <a:t>git@github.com:kuhlskev</a:t>
            </a:r>
            <a:r>
              <a:rPr lang="en-US" sz="1400" dirty="0"/>
              <a:t>/devnet1002.git</a:t>
            </a:r>
          </a:p>
          <a:p>
            <a:pPr marL="285750" indent="-285750" fontAlgn="auto">
              <a:lnSpc>
                <a:spcPct val="100000"/>
              </a:lnSpc>
              <a:spcBef>
                <a:spcPts val="0"/>
              </a:spcBef>
              <a:spcAft>
                <a:spcPts val="0"/>
              </a:spcAft>
              <a:buSzTx/>
            </a:pPr>
            <a:r>
              <a:rPr lang="en-US" sz="1400" dirty="0" err="1"/>
              <a:t>Ansible</a:t>
            </a:r>
            <a:r>
              <a:rPr lang="en-US" sz="1400" dirty="0"/>
              <a:t> Networking - </a:t>
            </a:r>
            <a:r>
              <a:rPr lang="en-US" sz="1400" dirty="0">
                <a:hlinkClick r:id="rId5"/>
              </a:rPr>
              <a:t>https://</a:t>
            </a:r>
            <a:r>
              <a:rPr lang="en-US" sz="1400" dirty="0" smtClean="0">
                <a:hlinkClick r:id="rId5"/>
              </a:rPr>
              <a:t>github.com/ansible/ansible-modules-core/tree/stable-2.2/network</a:t>
            </a:r>
            <a:r>
              <a:rPr lang="en-US" sz="1400" dirty="0" smtClean="0"/>
              <a:t> </a:t>
            </a:r>
            <a:endParaRPr lang="en-US" sz="1400" dirty="0"/>
          </a:p>
          <a:p>
            <a:pPr marL="285750" indent="-285750" fontAlgn="auto">
              <a:lnSpc>
                <a:spcPct val="100000"/>
              </a:lnSpc>
              <a:spcBef>
                <a:spcPts val="0"/>
              </a:spcBef>
              <a:spcAft>
                <a:spcPts val="0"/>
              </a:spcAft>
              <a:buSzTx/>
            </a:pPr>
            <a:r>
              <a:rPr lang="en-US" sz="1400" dirty="0"/>
              <a:t>Napalm - </a:t>
            </a:r>
            <a:r>
              <a:rPr lang="en-US" sz="1400" dirty="0">
                <a:hlinkClick r:id="rId6"/>
              </a:rPr>
              <a:t>https://github.com/napalm-automation/napalm</a:t>
            </a:r>
            <a:endParaRPr lang="en-US" sz="1400" dirty="0"/>
          </a:p>
          <a:p>
            <a:pPr marL="285750" indent="-285750" fontAlgn="auto">
              <a:lnSpc>
                <a:spcPct val="100000"/>
              </a:lnSpc>
              <a:spcBef>
                <a:spcPts val="0"/>
              </a:spcBef>
              <a:spcAft>
                <a:spcPts val="0"/>
              </a:spcAft>
              <a:buSzTx/>
            </a:pPr>
            <a:r>
              <a:rPr lang="en-US" sz="1400" dirty="0"/>
              <a:t>Cisco </a:t>
            </a:r>
            <a:r>
              <a:rPr lang="en-US" sz="1400" dirty="0" err="1"/>
              <a:t>Config</a:t>
            </a:r>
            <a:r>
              <a:rPr lang="en-US" sz="1400" dirty="0"/>
              <a:t> Repo</a:t>
            </a:r>
          </a:p>
          <a:p>
            <a:pPr marL="0" lvl="0" indent="0" fontAlgn="auto">
              <a:lnSpc>
                <a:spcPct val="100000"/>
              </a:lnSpc>
              <a:spcBef>
                <a:spcPts val="0"/>
              </a:spcBef>
              <a:spcAft>
                <a:spcPts val="0"/>
              </a:spcAft>
              <a:buSzTx/>
              <a:buNone/>
            </a:pPr>
            <a:endParaRPr lang="en-US" sz="1400" dirty="0" smtClean="0"/>
          </a:p>
          <a:p>
            <a:pPr marL="0" lvl="0" indent="0" fontAlgn="auto">
              <a:lnSpc>
                <a:spcPct val="100000"/>
              </a:lnSpc>
              <a:spcBef>
                <a:spcPts val="0"/>
              </a:spcBef>
              <a:spcAft>
                <a:spcPts val="0"/>
              </a:spcAft>
              <a:buSzTx/>
              <a:buNone/>
            </a:pPr>
            <a:r>
              <a:rPr lang="en-US" sz="1400" dirty="0" smtClean="0"/>
              <a:t>Blogs</a:t>
            </a:r>
            <a:r>
              <a:rPr lang="en-US" sz="1400" dirty="0"/>
              <a:t>:</a:t>
            </a:r>
          </a:p>
          <a:p>
            <a:pPr marL="285750" indent="-285750" fontAlgn="auto">
              <a:lnSpc>
                <a:spcPct val="100000"/>
              </a:lnSpc>
              <a:spcBef>
                <a:spcPts val="0"/>
              </a:spcBef>
              <a:spcAft>
                <a:spcPts val="0"/>
              </a:spcAft>
              <a:buSzTx/>
            </a:pPr>
            <a:r>
              <a:rPr lang="en-US" sz="1400" dirty="0">
                <a:hlinkClick r:id="rId7"/>
              </a:rPr>
              <a:t>https://pynet.twb-tech.com/</a:t>
            </a:r>
            <a:endParaRPr lang="en-US" sz="1400" dirty="0"/>
          </a:p>
          <a:p>
            <a:pPr marL="285750" lvl="0" indent="-285750" fontAlgn="auto">
              <a:lnSpc>
                <a:spcPct val="100000"/>
              </a:lnSpc>
              <a:spcBef>
                <a:spcPts val="0"/>
              </a:spcBef>
              <a:spcAft>
                <a:spcPts val="0"/>
              </a:spcAft>
              <a:buSzTx/>
            </a:pPr>
            <a:r>
              <a:rPr lang="en-US" sz="1400" dirty="0">
                <a:hlinkClick r:id="rId8"/>
              </a:rPr>
              <a:t>http://jedelman.com</a:t>
            </a:r>
            <a:endParaRPr lang="en-US" sz="1400" dirty="0"/>
          </a:p>
          <a:p>
            <a:pPr marL="285750" lvl="0" indent="-285750" fontAlgn="auto">
              <a:lnSpc>
                <a:spcPct val="100000"/>
              </a:lnSpc>
              <a:spcBef>
                <a:spcPts val="0"/>
              </a:spcBef>
              <a:spcAft>
                <a:spcPts val="0"/>
              </a:spcAft>
              <a:buSzTx/>
            </a:pPr>
            <a:r>
              <a:rPr lang="en-US" sz="1400" dirty="0">
                <a:hlinkClick r:id="rId9"/>
              </a:rPr>
              <a:t>https://networklore.com/</a:t>
            </a:r>
            <a:endParaRPr lang="en-US" sz="1400" dirty="0"/>
          </a:p>
          <a:p>
            <a:endParaRPr lang="en-US" dirty="0"/>
          </a:p>
        </p:txBody>
      </p:sp>
      <p:sp>
        <p:nvSpPr>
          <p:cNvPr id="3" name="Footer Placeholder 2"/>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sp>
        <p:nvSpPr>
          <p:cNvPr id="2" name="Slide Number Placeholder 1"/>
          <p:cNvSpPr>
            <a:spLocks noGrp="1"/>
          </p:cNvSpPr>
          <p:nvPr>
            <p:ph type="sldNum" sz="quarter" idx="4"/>
          </p:nvPr>
        </p:nvSpPr>
        <p:spPr/>
        <p:txBody>
          <a:bodyPr/>
          <a:lstStyle/>
          <a:p>
            <a:fld id="{96A97DD0-5BE7-4856-A2A9-C42C6688E607}" type="slidenum">
              <a:rPr lang="uk-UA" smtClean="0"/>
              <a:pPr/>
              <a:t>32</a:t>
            </a:fld>
            <a:endParaRPr lang="uk-UA" dirty="0"/>
          </a:p>
        </p:txBody>
      </p:sp>
    </p:spTree>
    <p:extLst>
      <p:ext uri="{BB962C8B-B14F-4D97-AF65-F5344CB8AC3E}">
        <p14:creationId xmlns:p14="http://schemas.microsoft.com/office/powerpoint/2010/main" val="54155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Complete Your Online Session Evaluation</a:t>
            </a:r>
            <a:endParaRPr lang="en-AU" dirty="0"/>
          </a:p>
        </p:txBody>
      </p:sp>
      <p:sp>
        <p:nvSpPr>
          <p:cNvPr id="2" name="Slide Number Placeholder 1"/>
          <p:cNvSpPr>
            <a:spLocks noGrp="1"/>
          </p:cNvSpPr>
          <p:nvPr>
            <p:ph type="sldNum" sz="quarter" idx="4"/>
          </p:nvPr>
        </p:nvSpPr>
        <p:spPr/>
        <p:txBody>
          <a:bodyPr/>
          <a:lstStyle/>
          <a:p>
            <a:fld id="{96A97DD0-5BE7-4856-A2A9-C42C6688E607}" type="slidenum">
              <a:rPr lang="en-AU" smtClean="0"/>
              <a:pPr/>
              <a:t>33</a:t>
            </a:fld>
            <a:endParaRPr lang="en-AU" dirty="0"/>
          </a:p>
        </p:txBody>
      </p:sp>
      <p:sp>
        <p:nvSpPr>
          <p:cNvPr id="3" name="Footer Placeholder 2"/>
          <p:cNvSpPr>
            <a:spLocks noGrp="1"/>
          </p:cNvSpPr>
          <p:nvPr>
            <p:ph type="ftr" sz="quarter" idx="3"/>
          </p:nvPr>
        </p:nvSpPr>
        <p:spPr/>
        <p:txBody>
          <a:bodyPr/>
          <a:lstStyle/>
          <a:p>
            <a:pPr defTabSz="610744"/>
            <a:r>
              <a:rPr lang="en-US">
                <a:ea typeface="ＭＳ Ｐゴシック" charset="0"/>
              </a:rPr>
              <a:t>Presentation ID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969" y="1128177"/>
            <a:ext cx="3471405" cy="2314270"/>
          </a:xfrm>
          <a:prstGeom prst="rect">
            <a:avLst/>
          </a:prstGeom>
        </p:spPr>
      </p:pic>
      <p:sp>
        <p:nvSpPr>
          <p:cNvPr id="7" name="Rectangle 7"/>
          <p:cNvSpPr>
            <a:spLocks/>
          </p:cNvSpPr>
          <p:nvPr/>
        </p:nvSpPr>
        <p:spPr bwMode="auto">
          <a:xfrm>
            <a:off x="5283097" y="3571161"/>
            <a:ext cx="3590541" cy="1092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63500" rIns="138942" bIns="63500"/>
          <a:lstStyle/>
          <a:p>
            <a:r>
              <a:rPr lang="en-US" sz="1600" b="1" kern="1200" dirty="0">
                <a:solidFill>
                  <a:schemeClr val="tx1"/>
                </a:solidFill>
                <a:effectLst/>
                <a:latin typeface="Arial" pitchFamily="34" charset="0"/>
                <a:ea typeface="Apple LiGothic Medium" pitchFamily="2" charset="-120"/>
                <a:cs typeface="+mn-cs"/>
                <a:sym typeface="Arial" pitchFamily="34" charset="0"/>
              </a:rPr>
              <a:t>Learn online with Cisco Live! </a:t>
            </a:r>
          </a:p>
          <a:p>
            <a:r>
              <a:rPr lang="en-US" sz="1600" kern="1200" dirty="0">
                <a:solidFill>
                  <a:schemeClr val="tx1"/>
                </a:solidFill>
                <a:effectLst/>
                <a:latin typeface="Arial" pitchFamily="34" charset="0"/>
                <a:ea typeface="Apple LiGothic Medium" pitchFamily="2" charset="-120"/>
                <a:cs typeface="+mn-cs"/>
                <a:sym typeface="Arial" pitchFamily="34" charset="0"/>
              </a:rPr>
              <a:t>Visit us online after the conference for full access to session videos and presentations. </a:t>
            </a:r>
            <a:r>
              <a:rPr lang="en-US" sz="1600" u="sng" kern="1200" dirty="0">
                <a:solidFill>
                  <a:srgbClr val="FFFFFF"/>
                </a:solidFill>
                <a:effectLst/>
                <a:latin typeface="Arial" pitchFamily="34" charset="0"/>
                <a:ea typeface="Apple LiGothic Medium" pitchFamily="2" charset="-120"/>
                <a:cs typeface="+mn-cs"/>
                <a:sym typeface="Arial" pitchFamily="34" charset="0"/>
                <a:hlinkClick r:id="rId3"/>
              </a:rPr>
              <a:t>www.CiscoLiveAPAC.com</a:t>
            </a:r>
            <a:endParaRPr lang="en-AU" sz="1600" kern="1200" dirty="0">
              <a:solidFill>
                <a:srgbClr val="FFFFFF"/>
              </a:solidFill>
              <a:effectLst/>
              <a:latin typeface="Arial" pitchFamily="34" charset="0"/>
              <a:ea typeface="Apple LiGothic Medium" pitchFamily="2" charset="-120"/>
              <a:cs typeface="+mn-cs"/>
              <a:sym typeface="Arial" pitchFamily="34" charset="0"/>
            </a:endParaRPr>
          </a:p>
          <a:p>
            <a:pPr marL="11113" defTabSz="914400" fontAlgn="base">
              <a:spcBef>
                <a:spcPct val="0"/>
              </a:spcBef>
              <a:spcAft>
                <a:spcPct val="0"/>
              </a:spcAft>
            </a:pPr>
            <a:endParaRPr lang="en-AU" sz="1000" dirty="0">
              <a:solidFill>
                <a:srgbClr val="FFFFFF"/>
              </a:solidFill>
              <a:latin typeface="+mn-lt"/>
              <a:sym typeface="Arial" pitchFamily="34" charset="0"/>
            </a:endParaRPr>
          </a:p>
        </p:txBody>
      </p:sp>
      <p:sp>
        <p:nvSpPr>
          <p:cNvPr id="8" name="Content Placeholder 2"/>
          <p:cNvSpPr txBox="1">
            <a:spLocks/>
          </p:cNvSpPr>
          <p:nvPr/>
        </p:nvSpPr>
        <p:spPr>
          <a:xfrm>
            <a:off x="353786" y="1077913"/>
            <a:ext cx="4709031" cy="3901581"/>
          </a:xfrm>
          <a:prstGeom prst="rect">
            <a:avLst/>
          </a:prstGeom>
        </p:spPr>
        <p:txBody>
          <a:bodyPr wrap="square">
            <a:spAutoFit/>
          </a:bodyPr>
          <a:lstStyle>
            <a:lvl1pPr marL="187523" indent="-185738" algn="l" rtl="0" eaLnBrk="0" fontAlgn="base" hangingPunct="0">
              <a:lnSpc>
                <a:spcPct val="90000"/>
              </a:lnSpc>
              <a:spcBef>
                <a:spcPts val="1200"/>
              </a:spcBef>
              <a:spcAft>
                <a:spcPct val="0"/>
              </a:spcAft>
              <a:buClr>
                <a:srgbClr val="0C65B7"/>
              </a:buClr>
              <a:buSzPct val="10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0" fontAlgn="base" hangingPunct="0">
              <a:lnSpc>
                <a:spcPct val="90000"/>
              </a:lnSpc>
              <a:spcBef>
                <a:spcPts val="400"/>
              </a:spcBef>
              <a:spcAft>
                <a:spcPct val="0"/>
              </a:spcAft>
              <a:buClr>
                <a:srgbClr val="0C65B7"/>
              </a:buClr>
              <a:buSzPct val="100000"/>
              <a:buFont typeface="Arial"/>
              <a:buChar char="–"/>
              <a:defRPr sz="1600">
                <a:solidFill>
                  <a:schemeClr val="tx1"/>
                </a:solidFill>
                <a:latin typeface="+mn-lt"/>
                <a:ea typeface="+mn-ea"/>
                <a:cs typeface="+mn-cs"/>
                <a:sym typeface="Arial" pitchFamily="34" charset="0"/>
              </a:defRPr>
            </a:lvl2pPr>
            <a:lvl3pPr marL="546497" indent="-159842" algn="l" rtl="0" eaLnBrk="0" fontAlgn="base" hangingPunct="0">
              <a:lnSpc>
                <a:spcPct val="90000"/>
              </a:lnSpc>
              <a:spcBef>
                <a:spcPts val="200"/>
              </a:spcBef>
              <a:spcAft>
                <a:spcPct val="0"/>
              </a:spcAft>
              <a:buClr>
                <a:srgbClr val="0C65B7"/>
              </a:buClr>
              <a:buSzPct val="10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0" fontAlgn="base" hangingPunct="0">
              <a:lnSpc>
                <a:spcPct val="90000"/>
              </a:lnSpc>
              <a:spcBef>
                <a:spcPts val="200"/>
              </a:spcBef>
              <a:spcAft>
                <a:spcPct val="0"/>
              </a:spcAft>
              <a:buClr>
                <a:srgbClr val="0C65B7"/>
              </a:buClr>
              <a:buSzPct val="100000"/>
              <a:buFont typeface="Arial" pitchFamily="34" charset="0"/>
              <a:buChar char="–"/>
              <a:defRPr sz="1100">
                <a:solidFill>
                  <a:schemeClr val="tx1"/>
                </a:solidFill>
                <a:latin typeface="+mn-lt"/>
                <a:ea typeface="+mn-ea"/>
                <a:cs typeface="+mn-cs"/>
                <a:sym typeface="Arial" pitchFamily="34" charset="0"/>
              </a:defRPr>
            </a:lvl4pPr>
            <a:lvl5pPr marL="773311" indent="-66973"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indent="0">
              <a:lnSpc>
                <a:spcPct val="100000"/>
              </a:lnSpc>
              <a:spcBef>
                <a:spcPts val="0"/>
              </a:spcBef>
              <a:buClr>
                <a:schemeClr val="tx1"/>
              </a:buClr>
              <a:buSzPct val="80000"/>
              <a:buNone/>
            </a:pPr>
            <a:r>
              <a:rPr lang="en-US" sz="2000" b="0" kern="1200" dirty="0">
                <a:solidFill>
                  <a:schemeClr val="tx1"/>
                </a:solidFill>
                <a:latin typeface="+mn-lt"/>
                <a:ea typeface="+mn-ea"/>
                <a:cs typeface="+mn-cs"/>
                <a:sym typeface="Arial" pitchFamily="34" charset="0"/>
              </a:rPr>
              <a:t>Give us your feedback and</a:t>
            </a:r>
            <a:r>
              <a:rPr lang="en-US" sz="2000" b="0" kern="1200" baseline="0" dirty="0">
                <a:solidFill>
                  <a:schemeClr val="tx1"/>
                </a:solidFill>
                <a:latin typeface="+mn-lt"/>
                <a:ea typeface="+mn-ea"/>
                <a:cs typeface="+mn-cs"/>
                <a:sym typeface="Arial" pitchFamily="34" charset="0"/>
              </a:rPr>
              <a:t> receive a </a:t>
            </a:r>
            <a:r>
              <a:rPr lang="en-US" sz="2000" b="1" kern="1200" baseline="0" dirty="0">
                <a:solidFill>
                  <a:schemeClr val="tx1"/>
                </a:solidFill>
                <a:latin typeface="+mn-lt"/>
                <a:ea typeface="+mn-ea"/>
                <a:cs typeface="+mn-cs"/>
                <a:sym typeface="Arial" pitchFamily="34" charset="0"/>
              </a:rPr>
              <a:t>Cisco Live</a:t>
            </a:r>
            <a:r>
              <a:rPr lang="en-US" sz="2000" b="1" kern="1200" dirty="0">
                <a:solidFill>
                  <a:schemeClr val="tx1"/>
                </a:solidFill>
                <a:latin typeface="+mn-lt"/>
                <a:ea typeface="+mn-ea"/>
                <a:cs typeface="+mn-cs"/>
                <a:sym typeface="Arial" pitchFamily="34" charset="0"/>
              </a:rPr>
              <a:t> </a:t>
            </a:r>
            <a:r>
              <a:rPr lang="en-US" sz="2000" b="1" kern="1200" baseline="0" dirty="0">
                <a:solidFill>
                  <a:schemeClr val="tx1"/>
                </a:solidFill>
                <a:latin typeface="+mn-lt"/>
                <a:ea typeface="+mn-ea"/>
                <a:cs typeface="+mn-cs"/>
                <a:sym typeface="Arial" pitchFamily="34" charset="0"/>
              </a:rPr>
              <a:t>2017 Cap </a:t>
            </a:r>
            <a:r>
              <a:rPr lang="en-US" sz="2000" b="0" kern="1200" baseline="0" dirty="0">
                <a:solidFill>
                  <a:schemeClr val="tx1"/>
                </a:solidFill>
                <a:latin typeface="+mn-lt"/>
                <a:ea typeface="+mn-ea"/>
                <a:cs typeface="+mn-cs"/>
                <a:sym typeface="Arial" pitchFamily="34" charset="0"/>
              </a:rPr>
              <a:t>by completing </a:t>
            </a:r>
            <a:r>
              <a:rPr lang="en-US" sz="2000" b="0" kern="1200" dirty="0">
                <a:solidFill>
                  <a:schemeClr val="tx1"/>
                </a:solidFill>
                <a:latin typeface="+mn-lt"/>
                <a:ea typeface="+mn-ea"/>
                <a:cs typeface="+mn-cs"/>
                <a:sym typeface="Arial" pitchFamily="34" charset="0"/>
              </a:rPr>
              <a:t>the overall</a:t>
            </a:r>
            <a:r>
              <a:rPr lang="en-US" sz="2000" b="0" kern="1200" baseline="0" dirty="0">
                <a:solidFill>
                  <a:schemeClr val="tx1"/>
                </a:solidFill>
                <a:latin typeface="+mn-lt"/>
                <a:ea typeface="+mn-ea"/>
                <a:cs typeface="+mn-cs"/>
                <a:sym typeface="Arial" pitchFamily="34" charset="0"/>
              </a:rPr>
              <a:t> event evaluation and 5 session </a:t>
            </a:r>
            <a:r>
              <a:rPr lang="en-US" sz="2000" dirty="0"/>
              <a:t>e</a:t>
            </a:r>
            <a:r>
              <a:rPr lang="en-US" sz="2000" b="0" kern="1200" baseline="0" dirty="0">
                <a:solidFill>
                  <a:schemeClr val="tx1"/>
                </a:solidFill>
                <a:latin typeface="+mn-lt"/>
                <a:ea typeface="+mn-ea"/>
                <a:cs typeface="+mn-cs"/>
                <a:sym typeface="Arial" pitchFamily="34" charset="0"/>
              </a:rPr>
              <a:t>valuations.</a:t>
            </a:r>
          </a:p>
          <a:p>
            <a:pPr marL="1785" indent="0">
              <a:lnSpc>
                <a:spcPct val="100000"/>
              </a:lnSpc>
              <a:spcBef>
                <a:spcPts val="0"/>
              </a:spcBef>
              <a:buClr>
                <a:schemeClr val="tx1"/>
              </a:buClr>
              <a:buSzPct val="80000"/>
              <a:buNone/>
            </a:pPr>
            <a:endParaRPr lang="en-US" sz="2000" dirty="0"/>
          </a:p>
          <a:p>
            <a:pPr marL="1785" indent="0">
              <a:lnSpc>
                <a:spcPct val="100000"/>
              </a:lnSpc>
              <a:spcBef>
                <a:spcPts val="0"/>
              </a:spcBef>
              <a:buClr>
                <a:schemeClr val="tx1"/>
              </a:buClr>
              <a:buSzPct val="80000"/>
              <a:buNone/>
            </a:pPr>
            <a:r>
              <a:rPr lang="en-AU" sz="2000" dirty="0"/>
              <a:t>All evaluations can be completed via the Cisco Live Mobile App. </a:t>
            </a:r>
          </a:p>
          <a:p>
            <a:pPr marL="0" marR="0" lvl="0" indent="0" algn="l" defTabSz="457200" rtl="0" eaLnBrk="0" fontAlgn="base" latinLnBrk="0" hangingPunct="0">
              <a:lnSpc>
                <a:spcPct val="100000"/>
              </a:lnSpc>
              <a:spcBef>
                <a:spcPts val="0"/>
              </a:spcBef>
              <a:spcAft>
                <a:spcPct val="0"/>
              </a:spcAft>
              <a:buClr>
                <a:schemeClr val="tx1"/>
              </a:buClr>
              <a:buSzPct val="80000"/>
              <a:buNone/>
              <a:tabLst/>
              <a:defRPr/>
            </a:pPr>
            <a:endParaRPr lang="en-AU" sz="2000" b="0" kern="1200" dirty="0">
              <a:solidFill>
                <a:schemeClr val="tx1"/>
              </a:solidFill>
              <a:latin typeface="+mn-lt"/>
              <a:ea typeface="+mn-ea"/>
              <a:cs typeface="+mn-cs"/>
              <a:sym typeface="Arial" pitchFamily="34" charset="0"/>
            </a:endParaRPr>
          </a:p>
          <a:p>
            <a:pPr marL="0" marR="0" lvl="0" indent="0" algn="l" defTabSz="457200" rtl="0" eaLnBrk="0" fontAlgn="base" latinLnBrk="0" hangingPunct="0">
              <a:lnSpc>
                <a:spcPct val="100000"/>
              </a:lnSpc>
              <a:spcBef>
                <a:spcPts val="0"/>
              </a:spcBef>
              <a:spcAft>
                <a:spcPct val="0"/>
              </a:spcAft>
              <a:buClr>
                <a:schemeClr val="tx1"/>
              </a:buClr>
              <a:buSzPct val="80000"/>
              <a:buNone/>
              <a:tabLst/>
              <a:defRPr/>
            </a:pPr>
            <a:r>
              <a:rPr lang="en-AU" sz="2000" b="0" kern="1200" dirty="0">
                <a:solidFill>
                  <a:schemeClr val="tx1"/>
                </a:solidFill>
                <a:latin typeface="+mn-lt"/>
                <a:ea typeface="+mn-ea"/>
                <a:cs typeface="+mn-cs"/>
                <a:sym typeface="Arial" pitchFamily="34" charset="0"/>
              </a:rPr>
              <a:t>Caps can be collected Friday 10 March at Registration.</a:t>
            </a:r>
            <a:endParaRPr lang="en-AU" sz="1800" b="0" kern="1200" dirty="0">
              <a:solidFill>
                <a:schemeClr val="tx1"/>
              </a:solidFill>
              <a:latin typeface="+mn-lt"/>
              <a:ea typeface="+mn-ea"/>
              <a:cs typeface="+mn-cs"/>
              <a:sym typeface="Arial" pitchFamily="34" charset="0"/>
            </a:endParaRPr>
          </a:p>
          <a:p>
            <a:pPr lvl="1">
              <a:buClr>
                <a:schemeClr val="tx1"/>
              </a:buClr>
              <a:buSzPct val="80000"/>
            </a:pPr>
            <a:endParaRPr lang="en-US" sz="1800" b="0" u="sng" dirty="0">
              <a:solidFill>
                <a:schemeClr val="tx1"/>
              </a:solidFill>
              <a:sym typeface="Arial" charset="0"/>
            </a:endParaRPr>
          </a:p>
          <a:p>
            <a:pPr>
              <a:buClrTx/>
              <a:buSzPct val="80000"/>
            </a:pPr>
            <a:endParaRPr lang="en-US" sz="2000" b="0" u="sng" dirty="0">
              <a:solidFill>
                <a:schemeClr val="tx1"/>
              </a:solidFill>
              <a:sym typeface="Arial" charset="0"/>
            </a:endParaRPr>
          </a:p>
        </p:txBody>
      </p:sp>
    </p:spTree>
    <p:extLst>
      <p:ext uri="{BB962C8B-B14F-4D97-AF65-F5344CB8AC3E}">
        <p14:creationId xmlns:p14="http://schemas.microsoft.com/office/powerpoint/2010/main" val="72437055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dirty="0"/>
              <a:t>Q &amp; A</a:t>
            </a:r>
          </a:p>
        </p:txBody>
      </p:sp>
      <p:sp>
        <p:nvSpPr>
          <p:cNvPr id="2" name="Slide Number Placeholder 1"/>
          <p:cNvSpPr>
            <a:spLocks noGrp="1"/>
          </p:cNvSpPr>
          <p:nvPr>
            <p:ph type="sldNum" sz="quarter" idx="4"/>
          </p:nvPr>
        </p:nvSpPr>
        <p:spPr/>
        <p:txBody>
          <a:bodyPr/>
          <a:lstStyle/>
          <a:p>
            <a:fld id="{96A97DD0-5BE7-4856-A2A9-C42C6688E607}" type="slidenum">
              <a:rPr lang="en-AU" smtClean="0"/>
              <a:pPr/>
              <a:t>34</a:t>
            </a:fld>
            <a:endParaRPr lang="en-AU" dirty="0"/>
          </a:p>
        </p:txBody>
      </p:sp>
      <p:sp>
        <p:nvSpPr>
          <p:cNvPr id="3" name="Footer Placeholder 2"/>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Tree>
    <p:extLst>
      <p:ext uri="{BB962C8B-B14F-4D97-AF65-F5344CB8AC3E}">
        <p14:creationId xmlns:p14="http://schemas.microsoft.com/office/powerpoint/2010/main" val="1591280634"/>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en-US" smtClean="0"/>
              <a:t>DEVNET-1002</a:t>
            </a:r>
            <a:endParaRPr lang="en-US"/>
          </a:p>
        </p:txBody>
      </p:sp>
      <p:sp>
        <p:nvSpPr>
          <p:cNvPr id="2" name="Slide Number Placeholder 1"/>
          <p:cNvSpPr>
            <a:spLocks noGrp="1"/>
          </p:cNvSpPr>
          <p:nvPr>
            <p:ph type="sldNum" sz="quarter" idx="4"/>
          </p:nvPr>
        </p:nvSpPr>
        <p:spPr/>
        <p:txBody>
          <a:bodyPr/>
          <a:lstStyle/>
          <a:p>
            <a:fld id="{96A97DD0-5BE7-4856-A2A9-C42C6688E607}" type="slidenum">
              <a:rPr lang="uk-UA" smtClean="0">
                <a:solidFill>
                  <a:srgbClr val="FFFFFF">
                    <a:alpha val="60000"/>
                  </a:srgbClr>
                </a:solidFill>
              </a:rPr>
              <a:pPr/>
              <a:t>35</a:t>
            </a:fld>
            <a:endParaRPr lang="uk-UA" dirty="0">
              <a:solidFill>
                <a:srgbClr val="FFFFFF">
                  <a:alpha val="60000"/>
                </a:srgbClr>
              </a:solidFill>
            </a:endParaRPr>
          </a:p>
        </p:txBody>
      </p:sp>
    </p:spTree>
    <p:extLst>
      <p:ext uri="{BB962C8B-B14F-4D97-AF65-F5344CB8AC3E}">
        <p14:creationId xmlns:p14="http://schemas.microsoft.com/office/powerpoint/2010/main" val="203103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Building the Environment</a:t>
            </a:r>
          </a:p>
        </p:txBody>
      </p:sp>
      <p:sp>
        <p:nvSpPr>
          <p:cNvPr id="5" name="Content Placeholder 4"/>
          <p:cNvSpPr>
            <a:spLocks noGrp="1"/>
          </p:cNvSpPr>
          <p:nvPr>
            <p:ph sz="quarter" idx="11"/>
          </p:nvPr>
        </p:nvSpPr>
        <p:spPr/>
        <p:txBody>
          <a:bodyPr/>
          <a:lstStyle/>
          <a:p>
            <a:r>
              <a:rPr lang="en-US" dirty="0" err="1" smtClean="0"/>
              <a:t>Git</a:t>
            </a:r>
            <a:r>
              <a:rPr lang="en-US" dirty="0" smtClean="0"/>
              <a:t> </a:t>
            </a:r>
            <a:r>
              <a:rPr lang="en-US" dirty="0"/>
              <a:t>client</a:t>
            </a:r>
          </a:p>
          <a:p>
            <a:r>
              <a:rPr lang="en-US" dirty="0" err="1"/>
              <a:t>VirtualBox</a:t>
            </a:r>
            <a:r>
              <a:rPr lang="en-US" dirty="0"/>
              <a:t> </a:t>
            </a:r>
            <a:r>
              <a:rPr lang="en-US" dirty="0" smtClean="0"/>
              <a:t>5.0.28</a:t>
            </a:r>
          </a:p>
          <a:p>
            <a:r>
              <a:rPr lang="en-US" dirty="0" smtClean="0"/>
              <a:t>Docker 1.13.1</a:t>
            </a:r>
            <a:endParaRPr lang="en-US" dirty="0"/>
          </a:p>
          <a:p>
            <a:r>
              <a:rPr lang="en-US" dirty="0"/>
              <a:t>Vagrant 1.8.7 (be aware of </a:t>
            </a:r>
            <a:r>
              <a:rPr lang="en-US" dirty="0">
                <a:hlinkClick r:id="rId3"/>
              </a:rPr>
              <a:t>this issue</a:t>
            </a:r>
            <a:r>
              <a:rPr lang="en-US" dirty="0"/>
              <a:t>)</a:t>
            </a:r>
          </a:p>
          <a:p>
            <a:r>
              <a:rPr lang="en-US" dirty="0" err="1"/>
              <a:t>cdrtools</a:t>
            </a:r>
            <a:r>
              <a:rPr lang="en-US" dirty="0"/>
              <a:t> (in particular </a:t>
            </a:r>
            <a:r>
              <a:rPr lang="en-US" dirty="0" err="1"/>
              <a:t>mkisofs</a:t>
            </a:r>
            <a:r>
              <a:rPr lang="en-US" dirty="0"/>
              <a:t>)</a:t>
            </a:r>
          </a:p>
          <a:p>
            <a:r>
              <a:rPr lang="en-US" dirty="0"/>
              <a:t>a build environment (e.g. compiler, make, ...), suggest to use </a:t>
            </a:r>
            <a:r>
              <a:rPr lang="en-US" dirty="0" err="1"/>
              <a:t>MacPorts</a:t>
            </a:r>
            <a:r>
              <a:rPr lang="en-US" dirty="0"/>
              <a:t> or Brew if running on a Mac</a:t>
            </a:r>
          </a:p>
          <a:p>
            <a:r>
              <a:rPr lang="en-US" dirty="0"/>
              <a:t>Clone the iso-xrv-x64-vbox repository </a:t>
            </a:r>
            <a:r>
              <a:rPr lang="en-US" dirty="0">
                <a:hlinkClick r:id="rId4"/>
              </a:rPr>
              <a:t>from GitHub</a:t>
            </a:r>
            <a:r>
              <a:rPr lang="en-US" dirty="0"/>
              <a:t> </a:t>
            </a:r>
          </a:p>
          <a:p>
            <a:r>
              <a:rPr lang="en-US" dirty="0"/>
              <a:t>IOS XE image from </a:t>
            </a:r>
            <a:r>
              <a:rPr lang="en-US" dirty="0" err="1"/>
              <a:t>Cisco.com</a:t>
            </a:r>
            <a:r>
              <a:rPr lang="en-US" dirty="0"/>
              <a:t> (e.g. </a:t>
            </a:r>
            <a:r>
              <a:rPr lang="en-US" dirty="0">
                <a:hlinkClick r:id="rId5"/>
              </a:rPr>
              <a:t>here</a:t>
            </a:r>
            <a:r>
              <a:rPr lang="en-US" dirty="0"/>
              <a:t>, then go to </a:t>
            </a:r>
            <a:r>
              <a:rPr lang="en-US" i="1" dirty="0"/>
              <a:t>IOS XE Software</a:t>
            </a:r>
            <a:r>
              <a:rPr lang="en-US" dirty="0"/>
              <a:t> and download the Denali-16.3.2 .</a:t>
            </a:r>
            <a:r>
              <a:rPr lang="en-US" dirty="0" err="1"/>
              <a:t>iso</a:t>
            </a:r>
            <a:r>
              <a:rPr lang="en-US" dirty="0"/>
              <a:t> file in the </a:t>
            </a:r>
            <a:r>
              <a:rPr lang="en-US" i="1" dirty="0"/>
              <a:t>Latest</a:t>
            </a:r>
            <a:r>
              <a:rPr lang="en-US" dirty="0"/>
              <a:t> tree branch, ~350MB in size)</a:t>
            </a:r>
          </a:p>
          <a:p>
            <a:endParaRPr lang="en-US" dirty="0"/>
          </a:p>
        </p:txBody>
      </p:sp>
      <p:sp>
        <p:nvSpPr>
          <p:cNvPr id="2" name="Text Placeholder 1"/>
          <p:cNvSpPr>
            <a:spLocks noGrp="1"/>
          </p:cNvSpPr>
          <p:nvPr>
            <p:ph type="body" sz="quarter" idx="12"/>
          </p:nvPr>
        </p:nvSpPr>
        <p:spPr/>
        <p:txBody>
          <a:bodyPr/>
          <a:lstStyle/>
          <a:p>
            <a:r>
              <a:rPr lang="en-US" dirty="0"/>
              <a:t>This is a rough guideline how to bring up / prepare the entire environment</a:t>
            </a:r>
            <a:r>
              <a:rPr lang="en-US" dirty="0" smtClean="0"/>
              <a:t>.</a:t>
            </a:r>
            <a:endParaRPr lang="en-US" dirty="0"/>
          </a:p>
          <a:p>
            <a:endParaRPr lang="en-US" dirty="0"/>
          </a:p>
        </p:txBody>
      </p:sp>
      <p:sp>
        <p:nvSpPr>
          <p:cNvPr id="7" name="Footer Placeholder 6"/>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
        <p:nvSpPr>
          <p:cNvPr id="4" name="Slide Number Placeholder 3"/>
          <p:cNvSpPr>
            <a:spLocks noGrp="1"/>
          </p:cNvSpPr>
          <p:nvPr>
            <p:ph type="sldNum" sz="quarter" idx="4"/>
          </p:nvPr>
        </p:nvSpPr>
        <p:spPr/>
        <p:txBody>
          <a:bodyPr/>
          <a:lstStyle/>
          <a:p>
            <a:fld id="{96A97DD0-5BE7-4856-A2A9-C42C6688E607}" type="slidenum">
              <a:rPr lang="uk-UA" smtClean="0"/>
              <a:pPr/>
              <a:t>36</a:t>
            </a:fld>
            <a:endParaRPr lang="uk-UA" dirty="0"/>
          </a:p>
        </p:txBody>
      </p:sp>
    </p:spTree>
    <p:extLst>
      <p:ext uri="{BB962C8B-B14F-4D97-AF65-F5344CB8AC3E}">
        <p14:creationId xmlns:p14="http://schemas.microsoft.com/office/powerpoint/2010/main" val="103105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Building the </a:t>
            </a:r>
            <a:r>
              <a:rPr lang="en-US" b="1" dirty="0" smtClean="0"/>
              <a:t>Environment (</a:t>
            </a:r>
            <a:r>
              <a:rPr lang="en-US" b="1" dirty="0" err="1" smtClean="0"/>
              <a:t>cont</a:t>
            </a:r>
            <a:r>
              <a:rPr lang="en-US" b="1" dirty="0" smtClean="0"/>
              <a:t>)</a:t>
            </a:r>
            <a:endParaRPr lang="en-US" b="1" dirty="0"/>
          </a:p>
        </p:txBody>
      </p:sp>
      <p:sp>
        <p:nvSpPr>
          <p:cNvPr id="5" name="Content Placeholder 4"/>
          <p:cNvSpPr>
            <a:spLocks noGrp="1"/>
          </p:cNvSpPr>
          <p:nvPr>
            <p:ph sz="quarter" idx="11"/>
          </p:nvPr>
        </p:nvSpPr>
        <p:spPr/>
        <p:txBody>
          <a:bodyPr/>
          <a:lstStyle/>
          <a:p>
            <a:r>
              <a:rPr lang="en-US" dirty="0" smtClean="0"/>
              <a:t>Go </a:t>
            </a:r>
            <a:r>
              <a:rPr lang="en-US" dirty="0"/>
              <a:t>to the directory where you cloned the iso-xrv-x64-vbox repository. Start the Vagrant box image build by running the following command</a:t>
            </a:r>
          </a:p>
          <a:p>
            <a:r>
              <a:rPr lang="en-US" dirty="0"/>
              <a:t>iosxe_iso2vbox.py -v ~/Downloads/csr1000v-universalk9.16.03.02.iso </a:t>
            </a:r>
            <a:endParaRPr lang="en-US" dirty="0" smtClean="0"/>
          </a:p>
          <a:p>
            <a:r>
              <a:rPr lang="en-US" dirty="0" smtClean="0"/>
              <a:t>This </a:t>
            </a:r>
            <a:r>
              <a:rPr lang="en-US" dirty="0"/>
              <a:t>will take a while. When done, you need to install the resulting box into Vagrant:</a:t>
            </a:r>
          </a:p>
          <a:p>
            <a:r>
              <a:rPr lang="en-US" dirty="0"/>
              <a:t>vagrant box add --name </a:t>
            </a:r>
            <a:r>
              <a:rPr lang="en-US" dirty="0" err="1"/>
              <a:t>iosxe</a:t>
            </a:r>
            <a:r>
              <a:rPr lang="en-US" dirty="0"/>
              <a:t> csr1000v-universalk9.16.03.02.box </a:t>
            </a:r>
            <a:endParaRPr lang="en-US" dirty="0" smtClean="0"/>
          </a:p>
          <a:p>
            <a:r>
              <a:rPr lang="en-US" dirty="0" smtClean="0"/>
              <a:t>(</a:t>
            </a:r>
            <a:r>
              <a:rPr lang="en-US" dirty="0"/>
              <a:t>See the output at the end of the script. It has the exact location of the generated box file and also the command to add / replace the Vagrant box file).</a:t>
            </a:r>
          </a:p>
          <a:p>
            <a:endParaRPr lang="en-US" dirty="0"/>
          </a:p>
        </p:txBody>
      </p:sp>
      <p:sp>
        <p:nvSpPr>
          <p:cNvPr id="2" name="Text Placeholder 1"/>
          <p:cNvSpPr>
            <a:spLocks noGrp="1"/>
          </p:cNvSpPr>
          <p:nvPr>
            <p:ph type="body" sz="quarter" idx="12"/>
          </p:nvPr>
        </p:nvSpPr>
        <p:spPr/>
        <p:txBody>
          <a:bodyPr/>
          <a:lstStyle/>
          <a:p>
            <a:r>
              <a:rPr lang="en-US" dirty="0" smtClean="0"/>
              <a:t>Building the Vagrant Box</a:t>
            </a:r>
            <a:endParaRPr lang="en-US" dirty="0"/>
          </a:p>
          <a:p>
            <a:endParaRPr lang="en-US" dirty="0"/>
          </a:p>
        </p:txBody>
      </p:sp>
      <p:sp>
        <p:nvSpPr>
          <p:cNvPr id="7" name="Footer Placeholder 6"/>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
        <p:nvSpPr>
          <p:cNvPr id="4" name="Slide Number Placeholder 3"/>
          <p:cNvSpPr>
            <a:spLocks noGrp="1"/>
          </p:cNvSpPr>
          <p:nvPr>
            <p:ph type="sldNum" sz="quarter" idx="4"/>
          </p:nvPr>
        </p:nvSpPr>
        <p:spPr/>
        <p:txBody>
          <a:bodyPr/>
          <a:lstStyle/>
          <a:p>
            <a:fld id="{96A97DD0-5BE7-4856-A2A9-C42C6688E607}" type="slidenum">
              <a:rPr lang="uk-UA" smtClean="0"/>
              <a:pPr/>
              <a:t>37</a:t>
            </a:fld>
            <a:endParaRPr lang="uk-UA" dirty="0"/>
          </a:p>
        </p:txBody>
      </p:sp>
    </p:spTree>
    <p:extLst>
      <p:ext uri="{BB962C8B-B14F-4D97-AF65-F5344CB8AC3E}">
        <p14:creationId xmlns:p14="http://schemas.microsoft.com/office/powerpoint/2010/main" val="75073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Configure and Start Routers</a:t>
            </a:r>
          </a:p>
        </p:txBody>
      </p:sp>
      <p:sp>
        <p:nvSpPr>
          <p:cNvPr id="5" name="Content Placeholder 4"/>
          <p:cNvSpPr>
            <a:spLocks noGrp="1"/>
          </p:cNvSpPr>
          <p:nvPr>
            <p:ph sz="quarter" idx="11"/>
          </p:nvPr>
        </p:nvSpPr>
        <p:spPr/>
        <p:txBody>
          <a:bodyPr/>
          <a:lstStyle/>
          <a:p>
            <a:r>
              <a:rPr lang="en-US" dirty="0" smtClean="0"/>
              <a:t>Clone </a:t>
            </a:r>
            <a:r>
              <a:rPr lang="en-US" dirty="0"/>
              <a:t>this repo from GitHub into a new directory: </a:t>
            </a:r>
            <a:r>
              <a:rPr lang="en-US" dirty="0" smtClean="0">
                <a:hlinkClick r:id="rId3"/>
              </a:rPr>
              <a:t>https://github.com/kuhlskev/devnet1002</a:t>
            </a:r>
            <a:endParaRPr lang="en-US" dirty="0"/>
          </a:p>
          <a:p>
            <a:r>
              <a:rPr lang="en-US" dirty="0"/>
              <a:t>Make sure that the Vagrant box name matches the one configured in the Vagrant file</a:t>
            </a:r>
          </a:p>
          <a:p>
            <a:r>
              <a:rPr lang="en-US" dirty="0"/>
              <a:t>Ensure you have the required tools installed</a:t>
            </a:r>
          </a:p>
          <a:p>
            <a:r>
              <a:rPr lang="en-US" dirty="0"/>
              <a:t>run make to create the ISO files with the router configurations</a:t>
            </a:r>
          </a:p>
          <a:p>
            <a:r>
              <a:rPr lang="en-US" dirty="0"/>
              <a:t>Bring up the routers using vagrant up (brings up both) or vagrant up rtr1 to only start rtr1</a:t>
            </a:r>
          </a:p>
          <a:p>
            <a:endParaRPr lang="en-US" dirty="0"/>
          </a:p>
        </p:txBody>
      </p:sp>
      <p:sp>
        <p:nvSpPr>
          <p:cNvPr id="2" name="Text Placeholder 1"/>
          <p:cNvSpPr>
            <a:spLocks noGrp="1"/>
          </p:cNvSpPr>
          <p:nvPr>
            <p:ph type="body" sz="quarter" idx="12"/>
          </p:nvPr>
        </p:nvSpPr>
        <p:spPr/>
        <p:txBody>
          <a:bodyPr/>
          <a:lstStyle/>
          <a:p>
            <a:r>
              <a:rPr lang="en-US" dirty="0"/>
              <a:t>The next steps are required to prepare configuration disks for the </a:t>
            </a:r>
            <a:r>
              <a:rPr lang="en-US" dirty="0" smtClean="0"/>
              <a:t>routers</a:t>
            </a:r>
            <a:endParaRPr lang="en-US" dirty="0"/>
          </a:p>
        </p:txBody>
      </p:sp>
      <p:sp>
        <p:nvSpPr>
          <p:cNvPr id="7" name="Footer Placeholder 6"/>
          <p:cNvSpPr>
            <a:spLocks noGrp="1"/>
          </p:cNvSpPr>
          <p:nvPr>
            <p:ph type="ftr" sz="quarter" idx="3"/>
          </p:nvPr>
        </p:nvSpPr>
        <p:spPr/>
        <p:txBody>
          <a:bodyPr/>
          <a:lstStyle/>
          <a:p>
            <a:pPr defTabSz="610744"/>
            <a:r>
              <a:rPr lang="en-US" smtClean="0">
                <a:ea typeface="ＭＳ Ｐゴシック" charset="0"/>
              </a:rPr>
              <a:t>DEVNET-1002</a:t>
            </a:r>
            <a:endParaRPr lang="en-US">
              <a:ea typeface="ＭＳ Ｐゴシック" charset="0"/>
            </a:endParaRPr>
          </a:p>
        </p:txBody>
      </p:sp>
      <p:sp>
        <p:nvSpPr>
          <p:cNvPr id="4" name="Slide Number Placeholder 3"/>
          <p:cNvSpPr>
            <a:spLocks noGrp="1"/>
          </p:cNvSpPr>
          <p:nvPr>
            <p:ph type="sldNum" sz="quarter" idx="4"/>
          </p:nvPr>
        </p:nvSpPr>
        <p:spPr/>
        <p:txBody>
          <a:bodyPr/>
          <a:lstStyle/>
          <a:p>
            <a:fld id="{96A97DD0-5BE7-4856-A2A9-C42C6688E607}" type="slidenum">
              <a:rPr lang="uk-UA" smtClean="0"/>
              <a:pPr/>
              <a:t>38</a:t>
            </a:fld>
            <a:endParaRPr lang="uk-UA" dirty="0"/>
          </a:p>
        </p:txBody>
      </p:sp>
    </p:spTree>
    <p:extLst>
      <p:ext uri="{BB962C8B-B14F-4D97-AF65-F5344CB8AC3E}">
        <p14:creationId xmlns:p14="http://schemas.microsoft.com/office/powerpoint/2010/main" val="108865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smtClean="0">
                <a:ea typeface="ＭＳ Ｐゴシック" charset="0"/>
              </a:rPr>
              <a:t>DEVNET-1002</a:t>
            </a:r>
            <a:endParaRPr lang="en-US" dirty="0">
              <a:ea typeface="ＭＳ Ｐゴシック" charset="0"/>
            </a:endParaRPr>
          </a:p>
        </p:txBody>
      </p:sp>
      <p:sp>
        <p:nvSpPr>
          <p:cNvPr id="3" name="Title 2"/>
          <p:cNvSpPr>
            <a:spLocks noGrp="1"/>
          </p:cNvSpPr>
          <p:nvPr>
            <p:ph type="title"/>
          </p:nvPr>
        </p:nvSpPr>
        <p:spPr/>
        <p:txBody>
          <a:bodyPr/>
          <a:lstStyle/>
          <a:p>
            <a:r>
              <a:rPr lang="en-US" dirty="0" smtClean="0"/>
              <a:t>Cisco Configuration Blueprints</a:t>
            </a:r>
            <a:endParaRPr lang="en-US" dirty="0"/>
          </a:p>
        </p:txBody>
      </p:sp>
      <p:pic>
        <p:nvPicPr>
          <p:cNvPr id="9" name="Content Placeholder 8"/>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357188" y="1353581"/>
            <a:ext cx="4068762" cy="2706214"/>
          </a:xfrm>
        </p:spPr>
      </p:pic>
      <p:pic>
        <p:nvPicPr>
          <p:cNvPr id="10" name="Content Placeholder 9"/>
          <p:cNvPicPr>
            <a:picLocks noGrp="1" noChangeAspect="1"/>
          </p:cNvPicPr>
          <p:nvPr>
            <p:ph sz="quarter" idx="12"/>
          </p:nvPr>
        </p:nvPicPr>
        <p:blipFill>
          <a:blip r:embed="rId4">
            <a:extLst>
              <a:ext uri="{28A0092B-C50C-407E-A947-70E740481C1C}">
                <a14:useLocalDpi xmlns:a14="http://schemas.microsoft.com/office/drawing/2010/main" val="0"/>
              </a:ext>
            </a:extLst>
          </a:blip>
          <a:stretch>
            <a:fillRect/>
          </a:stretch>
        </p:blipFill>
        <p:spPr>
          <a:xfrm>
            <a:off x="4800600" y="1356470"/>
            <a:ext cx="4068763" cy="2695673"/>
          </a:xfrm>
        </p:spPr>
      </p:pic>
      <p:sp>
        <p:nvSpPr>
          <p:cNvPr id="4" name="Slide Number Placeholder 3"/>
          <p:cNvSpPr>
            <a:spLocks noGrp="1"/>
          </p:cNvSpPr>
          <p:nvPr>
            <p:ph type="sldNum" sz="quarter" idx="4"/>
          </p:nvPr>
        </p:nvSpPr>
        <p:spPr/>
        <p:txBody>
          <a:bodyPr/>
          <a:lstStyle/>
          <a:p>
            <a:fld id="{96A97DD0-5BE7-4856-A2A9-C42C6688E607}" type="slidenum">
              <a:rPr lang="uk-UA" smtClean="0"/>
              <a:pPr/>
              <a:t>39</a:t>
            </a:fld>
            <a:endParaRPr lang="uk-UA" dirty="0"/>
          </a:p>
        </p:txBody>
      </p:sp>
    </p:spTree>
    <p:extLst>
      <p:ext uri="{BB962C8B-B14F-4D97-AF65-F5344CB8AC3E}">
        <p14:creationId xmlns:p14="http://schemas.microsoft.com/office/powerpoint/2010/main" val="113143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NetDevOps</a:t>
            </a:r>
            <a:r>
              <a:rPr lang="en-US" dirty="0"/>
              <a:t> for the </a:t>
            </a:r>
            <a:r>
              <a:rPr lang="en-US" dirty="0" smtClean="0"/>
              <a:t/>
            </a:r>
            <a:br>
              <a:rPr lang="en-US" dirty="0" smtClean="0"/>
            </a:br>
            <a:r>
              <a:rPr lang="en-US" dirty="0" smtClean="0"/>
              <a:t>Evolving Network Engineer</a:t>
            </a:r>
            <a:br>
              <a:rPr lang="en-US" dirty="0" smtClean="0"/>
            </a:br>
            <a:r>
              <a:rPr lang="en-US" sz="2800" dirty="0" smtClean="0"/>
              <a:t>How </a:t>
            </a:r>
            <a:r>
              <a:rPr lang="en-US" sz="2800" dirty="0"/>
              <a:t>to get started with </a:t>
            </a:r>
            <a:r>
              <a:rPr lang="en-US" sz="2800" dirty="0" smtClean="0"/>
              <a:t>APIs</a:t>
            </a:r>
            <a:r>
              <a:rPr lang="en-US" sz="2800" dirty="0"/>
              <a:t>, </a:t>
            </a:r>
            <a:r>
              <a:rPr lang="en-US" sz="2800" dirty="0" err="1"/>
              <a:t>Ansible</a:t>
            </a:r>
            <a:r>
              <a:rPr lang="en-US" sz="2800" dirty="0"/>
              <a:t> and Python</a:t>
            </a:r>
            <a:endParaRPr lang="en-US" dirty="0"/>
          </a:p>
        </p:txBody>
      </p:sp>
      <p:sp>
        <p:nvSpPr>
          <p:cNvPr id="25" name="Text Placeholder 24"/>
          <p:cNvSpPr>
            <a:spLocks noGrp="1"/>
          </p:cNvSpPr>
          <p:nvPr>
            <p:ph type="body" sz="quarter" idx="10"/>
          </p:nvPr>
        </p:nvSpPr>
        <p:spPr/>
        <p:txBody>
          <a:bodyPr/>
          <a:lstStyle/>
          <a:p>
            <a:r>
              <a:rPr lang="en-US" dirty="0" smtClean="0"/>
              <a:t>Kevin </a:t>
            </a:r>
            <a:r>
              <a:rPr lang="en-US" dirty="0"/>
              <a:t>Kuhls, Technical Leader - </a:t>
            </a:r>
            <a:r>
              <a:rPr lang="en-US" sz="1200" dirty="0"/>
              <a:t>@</a:t>
            </a:r>
            <a:r>
              <a:rPr lang="en-US" sz="1200" dirty="0" err="1"/>
              <a:t>sdn_dude</a:t>
            </a:r>
            <a:endParaRPr lang="en-US" sz="1200" dirty="0"/>
          </a:p>
        </p:txBody>
      </p:sp>
      <p:sp>
        <p:nvSpPr>
          <p:cNvPr id="3" name="Content Placeholder 2"/>
          <p:cNvSpPr>
            <a:spLocks noGrp="1"/>
          </p:cNvSpPr>
          <p:nvPr>
            <p:ph type="body" sz="quarter" idx="13"/>
          </p:nvPr>
        </p:nvSpPr>
        <p:spPr/>
        <p:txBody>
          <a:bodyPr/>
          <a:lstStyle/>
          <a:p>
            <a:r>
              <a:rPr lang="en-US" dirty="0"/>
              <a:t>DEVNET- 1002</a:t>
            </a:r>
          </a:p>
        </p:txBody>
      </p:sp>
    </p:spTree>
    <p:extLst>
      <p:ext uri="{BB962C8B-B14F-4D97-AF65-F5344CB8AC3E}">
        <p14:creationId xmlns:p14="http://schemas.microsoft.com/office/powerpoint/2010/main" val="80267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80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Introduction</a:t>
            </a:r>
          </a:p>
          <a:p>
            <a:r>
              <a:rPr lang="en-US" dirty="0"/>
              <a:t>Automation Motivation</a:t>
            </a:r>
          </a:p>
          <a:p>
            <a:r>
              <a:rPr lang="en-US" dirty="0"/>
              <a:t>Tools: </a:t>
            </a:r>
            <a:r>
              <a:rPr lang="en-US" dirty="0" err="1"/>
              <a:t>Ansible</a:t>
            </a:r>
            <a:r>
              <a:rPr lang="en-US" dirty="0"/>
              <a:t> for CLI automation</a:t>
            </a:r>
          </a:p>
          <a:p>
            <a:r>
              <a:rPr lang="en-US" dirty="0"/>
              <a:t>API’s: </a:t>
            </a:r>
            <a:r>
              <a:rPr lang="en-US"/>
              <a:t>better machine </a:t>
            </a:r>
            <a:r>
              <a:rPr lang="en-US" dirty="0"/>
              <a:t>communication</a:t>
            </a:r>
          </a:p>
          <a:p>
            <a:r>
              <a:rPr lang="en-US" dirty="0"/>
              <a:t>Configuration Abstraction</a:t>
            </a:r>
          </a:p>
          <a:p>
            <a:r>
              <a:rPr lang="en-US" dirty="0"/>
              <a:t>Conclusion</a:t>
            </a:r>
          </a:p>
        </p:txBody>
      </p:sp>
      <p:sp>
        <p:nvSpPr>
          <p:cNvPr id="10" name="Title 9"/>
          <p:cNvSpPr>
            <a:spLocks noGrp="1"/>
          </p:cNvSpPr>
          <p:nvPr>
            <p:ph type="title"/>
          </p:nvPr>
        </p:nvSpPr>
        <p:spPr/>
        <p:txBody>
          <a:bodyPr/>
          <a:lstStyle/>
          <a:p>
            <a:r>
              <a:rPr lang="en-US"/>
              <a:t>Agenda</a:t>
            </a:r>
            <a:endParaRPr lang="en-US" dirty="0"/>
          </a:p>
        </p:txBody>
      </p:sp>
      <p:sp>
        <p:nvSpPr>
          <p:cNvPr id="4" name="Footer Placeholder 3"/>
          <p:cNvSpPr>
            <a:spLocks noGrp="1"/>
          </p:cNvSpPr>
          <p:nvPr>
            <p:ph type="ftr" sz="quarter" idx="3"/>
          </p:nvPr>
        </p:nvSpPr>
        <p:spPr/>
        <p:txBody>
          <a:bodyPr/>
          <a:lstStyle/>
          <a:p>
            <a:r>
              <a:rPr lang="de-DE" smtClean="0"/>
              <a:t>DEVNET-1002</a:t>
            </a:r>
            <a:endParaRPr lang="en-US" dirty="0"/>
          </a:p>
        </p:txBody>
      </p:sp>
      <p:sp>
        <p:nvSpPr>
          <p:cNvPr id="2" name="Slide Number Placeholder 1"/>
          <p:cNvSpPr>
            <a:spLocks noGrp="1"/>
          </p:cNvSpPr>
          <p:nvPr>
            <p:ph type="sldNum" sz="quarter" idx="4"/>
          </p:nvPr>
        </p:nvSpPr>
        <p:spPr/>
        <p:txBody>
          <a:bodyPr/>
          <a:lstStyle/>
          <a:p>
            <a:fld id="{96A97DD0-5BE7-4856-A2A9-C42C6688E607}" type="slidenum">
              <a:rPr lang="uk-UA" smtClean="0">
                <a:solidFill>
                  <a:srgbClr val="FFFFFF">
                    <a:alpha val="60000"/>
                  </a:srgbClr>
                </a:solidFill>
              </a:rPr>
              <a:pPr/>
              <a:t>5</a:t>
            </a:fld>
            <a:endParaRPr lang="uk-UA" dirty="0">
              <a:solidFill>
                <a:srgbClr val="FFFFFF">
                  <a:alpha val="60000"/>
                </a:srgbClr>
              </a:solidFill>
            </a:endParaRPr>
          </a:p>
        </p:txBody>
      </p:sp>
    </p:spTree>
    <p:extLst>
      <p:ext uri="{BB962C8B-B14F-4D97-AF65-F5344CB8AC3E}">
        <p14:creationId xmlns:p14="http://schemas.microsoft.com/office/powerpoint/2010/main" val="98495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pPr defTabSz="610744"/>
            <a:r>
              <a:rPr lang="en-US" smtClean="0">
                <a:ea typeface="ＭＳ Ｐゴシック" charset="0"/>
              </a:rPr>
              <a:t>DEVNET-1002</a:t>
            </a:r>
            <a:endParaRPr lang="en-US" dirty="0">
              <a:ea typeface="ＭＳ Ｐゴシック" charset="0"/>
            </a:endParaRPr>
          </a:p>
        </p:txBody>
      </p:sp>
      <p:sp>
        <p:nvSpPr>
          <p:cNvPr id="4" name="Title 3"/>
          <p:cNvSpPr>
            <a:spLocks noGrp="1"/>
          </p:cNvSpPr>
          <p:nvPr>
            <p:ph type="title"/>
          </p:nvPr>
        </p:nvSpPr>
        <p:spPr/>
        <p:txBody>
          <a:bodyPr/>
          <a:lstStyle/>
          <a:p>
            <a:r>
              <a:rPr lang="en-US" dirty="0"/>
              <a:t>Who </a:t>
            </a:r>
            <a:r>
              <a:rPr lang="en-US" dirty="0" smtClean="0"/>
              <a:t>is this guy?</a:t>
            </a:r>
            <a:endParaRPr lang="en-US" dirty="0"/>
          </a:p>
        </p:txBody>
      </p:sp>
      <p:sp>
        <p:nvSpPr>
          <p:cNvPr id="5" name="Content Placeholder 4"/>
          <p:cNvSpPr>
            <a:spLocks noGrp="1"/>
          </p:cNvSpPr>
          <p:nvPr>
            <p:ph sz="quarter" idx="11"/>
          </p:nvPr>
        </p:nvSpPr>
        <p:spPr>
          <a:xfrm>
            <a:off x="356616" y="1241425"/>
            <a:ext cx="4799012" cy="3097819"/>
          </a:xfrm>
        </p:spPr>
        <p:txBody>
          <a:bodyPr/>
          <a:lstStyle/>
          <a:p>
            <a:pPr marL="1785" indent="0">
              <a:spcBef>
                <a:spcPts val="600"/>
              </a:spcBef>
              <a:buNone/>
            </a:pPr>
            <a:r>
              <a:rPr lang="en-US" b="1" dirty="0"/>
              <a:t>Kevin </a:t>
            </a:r>
            <a:r>
              <a:rPr lang="en-US" b="1" dirty="0" err="1"/>
              <a:t>Kuhls</a:t>
            </a:r>
            <a:endParaRPr lang="en-US" b="1" dirty="0"/>
          </a:p>
          <a:p>
            <a:pPr>
              <a:spcBef>
                <a:spcPts val="600"/>
              </a:spcBef>
            </a:pPr>
            <a:r>
              <a:rPr lang="en-US" dirty="0"/>
              <a:t>1998 – Cisco Router</a:t>
            </a:r>
          </a:p>
          <a:p>
            <a:pPr>
              <a:spcBef>
                <a:spcPts val="600"/>
              </a:spcBef>
            </a:pPr>
            <a:r>
              <a:rPr lang="en-US" dirty="0"/>
              <a:t>2002 – PIX Firewall</a:t>
            </a:r>
          </a:p>
          <a:p>
            <a:pPr>
              <a:spcBef>
                <a:spcPts val="600"/>
              </a:spcBef>
            </a:pPr>
            <a:r>
              <a:rPr lang="en-US" dirty="0"/>
              <a:t>BIG </a:t>
            </a:r>
            <a:r>
              <a:rPr lang="en-US" dirty="0" smtClean="0"/>
              <a:t>LULL “honing skills”</a:t>
            </a:r>
            <a:endParaRPr lang="en-US" dirty="0"/>
          </a:p>
          <a:p>
            <a:pPr>
              <a:spcBef>
                <a:spcPts val="600"/>
              </a:spcBef>
            </a:pPr>
            <a:r>
              <a:rPr lang="en-US" dirty="0"/>
              <a:t>2012 – </a:t>
            </a:r>
            <a:r>
              <a:rPr lang="en-US" dirty="0" smtClean="0"/>
              <a:t>DC Tech </a:t>
            </a:r>
            <a:r>
              <a:rPr lang="en-US" dirty="0"/>
              <a:t>(UCS, Nexus, VMWare)</a:t>
            </a:r>
          </a:p>
          <a:p>
            <a:pPr>
              <a:spcBef>
                <a:spcPts val="600"/>
              </a:spcBef>
            </a:pPr>
            <a:r>
              <a:rPr lang="en-US" dirty="0"/>
              <a:t>2014 – OpenStack, ACI </a:t>
            </a:r>
          </a:p>
          <a:p>
            <a:pPr>
              <a:spcBef>
                <a:spcPts val="600"/>
              </a:spcBef>
            </a:pPr>
            <a:r>
              <a:rPr lang="en-US" dirty="0"/>
              <a:t>2015 – Network Programmability, SDN</a:t>
            </a:r>
          </a:p>
          <a:p>
            <a:pPr>
              <a:spcBef>
                <a:spcPts val="600"/>
              </a:spcBef>
            </a:pPr>
            <a:endParaRPr lang="en-US" dirty="0"/>
          </a:p>
          <a:p>
            <a:pPr>
              <a:spcBef>
                <a:spcPts val="600"/>
              </a:spcBef>
            </a:pPr>
            <a:r>
              <a:rPr lang="en-US" dirty="0"/>
              <a:t>Old Dog learning new tricks</a:t>
            </a:r>
          </a:p>
        </p:txBody>
      </p:sp>
      <p:sp>
        <p:nvSpPr>
          <p:cNvPr id="6" name="Text Placeholder 5"/>
          <p:cNvSpPr>
            <a:spLocks noGrp="1"/>
          </p:cNvSpPr>
          <p:nvPr>
            <p:ph type="body" sz="quarter" idx="12"/>
          </p:nvPr>
        </p:nvSpPr>
        <p:spPr/>
        <p:txBody>
          <a:bodyPr/>
          <a:lstStyle/>
          <a:p>
            <a:r>
              <a:rPr lang="en-US" dirty="0"/>
              <a:t>…and should I listen or look at my phone?</a:t>
            </a:r>
          </a:p>
          <a:p>
            <a:endParaRPr lang="en-US" dirty="0"/>
          </a:p>
        </p:txBody>
      </p:sp>
      <p:pic>
        <p:nvPicPr>
          <p:cNvPr id="15" name="Content Placeholder 1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746512" y="1241425"/>
            <a:ext cx="2176939" cy="3109913"/>
          </a:xfrm>
        </p:spPr>
      </p:pic>
      <p:sp>
        <p:nvSpPr>
          <p:cNvPr id="2" name="Slide Number Placeholder 1"/>
          <p:cNvSpPr>
            <a:spLocks noGrp="1"/>
          </p:cNvSpPr>
          <p:nvPr>
            <p:ph type="sldNum" sz="quarter" idx="4"/>
          </p:nvPr>
        </p:nvSpPr>
        <p:spPr/>
        <p:txBody>
          <a:bodyPr/>
          <a:lstStyle/>
          <a:p>
            <a:fld id="{96A97DD0-5BE7-4856-A2A9-C42C6688E607}" type="slidenum">
              <a:rPr lang="uk-UA" smtClean="0"/>
              <a:pPr/>
              <a:t>6</a:t>
            </a:fld>
            <a:endParaRPr lang="uk-UA" dirty="0"/>
          </a:p>
        </p:txBody>
      </p:sp>
    </p:spTree>
    <p:extLst>
      <p:ext uri="{BB962C8B-B14F-4D97-AF65-F5344CB8AC3E}">
        <p14:creationId xmlns:p14="http://schemas.microsoft.com/office/powerpoint/2010/main" val="56561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sp>
        <p:nvSpPr>
          <p:cNvPr id="4" name="Title 3"/>
          <p:cNvSpPr>
            <a:spLocks noGrp="1"/>
          </p:cNvSpPr>
          <p:nvPr>
            <p:ph type="title"/>
          </p:nvPr>
        </p:nvSpPr>
        <p:spPr/>
        <p:txBody>
          <a:bodyPr/>
          <a:lstStyle/>
          <a:p>
            <a:r>
              <a:rPr lang="en-US" dirty="0"/>
              <a:t>Motivators for Automation</a:t>
            </a:r>
          </a:p>
        </p:txBody>
      </p:sp>
      <p:sp>
        <p:nvSpPr>
          <p:cNvPr id="7" name="Content Placeholder 6"/>
          <p:cNvSpPr>
            <a:spLocks noGrp="1"/>
          </p:cNvSpPr>
          <p:nvPr>
            <p:ph sz="quarter" idx="11"/>
          </p:nvPr>
        </p:nvSpPr>
        <p:spPr>
          <a:xfrm>
            <a:off x="356616" y="1077911"/>
            <a:ext cx="4027125" cy="3485123"/>
          </a:xfrm>
        </p:spPr>
        <p:txBody>
          <a:bodyPr/>
          <a:lstStyle/>
          <a:p>
            <a:pPr marL="1785" indent="0">
              <a:buNone/>
            </a:pPr>
            <a:r>
              <a:rPr lang="en-US" b="1" dirty="0"/>
              <a:t>Cloud-scale:</a:t>
            </a:r>
          </a:p>
          <a:p>
            <a:r>
              <a:rPr lang="en-US" dirty="0"/>
              <a:t>Lots of Equipment: </a:t>
            </a:r>
            <a:br>
              <a:rPr lang="en-US" dirty="0"/>
            </a:br>
            <a:r>
              <a:rPr lang="en-US" dirty="0"/>
              <a:t>1000 Network Devices</a:t>
            </a:r>
          </a:p>
          <a:p>
            <a:r>
              <a:rPr lang="en-US" dirty="0"/>
              <a:t>Multiple Operating Systems:</a:t>
            </a:r>
          </a:p>
          <a:p>
            <a:pPr lvl="1"/>
            <a:r>
              <a:rPr lang="en-US" dirty="0"/>
              <a:t>IOS, IOSXR, IOSXE, NXOS, ASA OS</a:t>
            </a:r>
          </a:p>
          <a:p>
            <a:pPr lvl="1"/>
            <a:r>
              <a:rPr lang="en-US" dirty="0"/>
              <a:t>Multivendor Security Appliances (WAF, DDoS, LB)</a:t>
            </a:r>
          </a:p>
          <a:p>
            <a:pPr marL="285750" indent="-285750" fontAlgn="auto">
              <a:lnSpc>
                <a:spcPct val="100000"/>
              </a:lnSpc>
              <a:spcBef>
                <a:spcPts val="0"/>
              </a:spcBef>
              <a:spcAft>
                <a:spcPts val="0"/>
              </a:spcAft>
              <a:buSzTx/>
            </a:pPr>
            <a:r>
              <a:rPr lang="en-US" dirty="0"/>
              <a:t>Small </a:t>
            </a:r>
            <a:r>
              <a:rPr lang="en-US" dirty="0" smtClean="0"/>
              <a:t>team</a:t>
            </a:r>
            <a:endParaRPr lang="en-US" dirty="0"/>
          </a:p>
          <a:p>
            <a:pPr marL="285750" indent="-285750" fontAlgn="auto">
              <a:lnSpc>
                <a:spcPct val="100000"/>
              </a:lnSpc>
              <a:spcBef>
                <a:spcPts val="0"/>
              </a:spcBef>
              <a:spcAft>
                <a:spcPts val="0"/>
              </a:spcAft>
              <a:buSzTx/>
            </a:pPr>
            <a:r>
              <a:rPr lang="en-US" dirty="0"/>
              <a:t>Rapid Deployment</a:t>
            </a:r>
          </a:p>
          <a:p>
            <a:pPr marL="484883" lvl="1" indent="-285750" fontAlgn="auto">
              <a:lnSpc>
                <a:spcPct val="100000"/>
              </a:lnSpc>
              <a:spcBef>
                <a:spcPts val="0"/>
              </a:spcBef>
              <a:spcAft>
                <a:spcPts val="0"/>
              </a:spcAft>
              <a:buSzTx/>
            </a:pPr>
            <a:r>
              <a:rPr lang="en-US" dirty="0"/>
              <a:t>Several new </a:t>
            </a:r>
            <a:r>
              <a:rPr lang="en-US" dirty="0" smtClean="0"/>
              <a:t>Data </a:t>
            </a:r>
            <a:r>
              <a:rPr lang="en-US" dirty="0" err="1" smtClean="0"/>
              <a:t>centres</a:t>
            </a:r>
            <a:r>
              <a:rPr lang="en-US" dirty="0" smtClean="0"/>
              <a:t> </a:t>
            </a:r>
            <a:r>
              <a:rPr lang="en-US" dirty="0"/>
              <a:t>per year</a:t>
            </a:r>
          </a:p>
          <a:p>
            <a:pPr marL="484883" lvl="1" indent="-285750" fontAlgn="auto">
              <a:lnSpc>
                <a:spcPct val="100000"/>
              </a:lnSpc>
              <a:spcBef>
                <a:spcPts val="0"/>
              </a:spcBef>
              <a:spcAft>
                <a:spcPts val="0"/>
              </a:spcAft>
              <a:buSzTx/>
            </a:pPr>
            <a:r>
              <a:rPr lang="en-US" dirty="0"/>
              <a:t>Several Service Deployments requiring changes</a:t>
            </a:r>
          </a:p>
          <a:p>
            <a:pPr lvl="1"/>
            <a:endParaRPr lang="en-US" dirty="0"/>
          </a:p>
        </p:txBody>
      </p:sp>
      <p:sp>
        <p:nvSpPr>
          <p:cNvPr id="8" name="Content Placeholder 7"/>
          <p:cNvSpPr>
            <a:spLocks noGrp="1"/>
          </p:cNvSpPr>
          <p:nvPr>
            <p:ph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Enterprise-scale:</a:t>
            </a:r>
          </a:p>
          <a:p>
            <a:pPr marL="285750" indent="-285750" fontAlgn="auto">
              <a:lnSpc>
                <a:spcPct val="100000"/>
              </a:lnSpc>
              <a:spcBef>
                <a:spcPts val="0"/>
              </a:spcBef>
              <a:spcAft>
                <a:spcPts val="0"/>
              </a:spcAft>
              <a:buSzTx/>
              <a:defRPr/>
            </a:pPr>
            <a:r>
              <a:rPr lang="en-US" dirty="0"/>
              <a:t>Daily repetitive tasks:</a:t>
            </a:r>
          </a:p>
          <a:p>
            <a:pPr marL="484883" lvl="1" indent="-285750" fontAlgn="auto">
              <a:lnSpc>
                <a:spcPct val="100000"/>
              </a:lnSpc>
              <a:spcBef>
                <a:spcPts val="0"/>
              </a:spcBef>
              <a:spcAft>
                <a:spcPts val="0"/>
              </a:spcAft>
              <a:buSzTx/>
              <a:defRPr/>
            </a:pPr>
            <a:r>
              <a:rPr lang="en-US" dirty="0"/>
              <a:t>New device configuration</a:t>
            </a:r>
          </a:p>
          <a:p>
            <a:pPr marL="484883" lvl="1" indent="-285750" fontAlgn="auto">
              <a:lnSpc>
                <a:spcPct val="100000"/>
              </a:lnSpc>
              <a:spcBef>
                <a:spcPts val="0"/>
              </a:spcBef>
              <a:spcAft>
                <a:spcPts val="0"/>
              </a:spcAft>
              <a:buSzTx/>
              <a:defRPr/>
            </a:pPr>
            <a:r>
              <a:rPr lang="en-US" dirty="0"/>
              <a:t>3</a:t>
            </a:r>
            <a:r>
              <a:rPr lang="en-US" baseline="30000" dirty="0"/>
              <a:t>rd</a:t>
            </a:r>
            <a:r>
              <a:rPr lang="en-US" dirty="0"/>
              <a:t> party NMS </a:t>
            </a:r>
            <a:r>
              <a:rPr lang="en-US" dirty="0" err="1"/>
              <a:t>config</a:t>
            </a:r>
            <a:endParaRPr lang="en-US" dirty="0"/>
          </a:p>
          <a:p>
            <a:pPr marL="484883" lvl="1" indent="-285750" fontAlgn="auto">
              <a:lnSpc>
                <a:spcPct val="100000"/>
              </a:lnSpc>
              <a:spcBef>
                <a:spcPts val="0"/>
              </a:spcBef>
              <a:spcAft>
                <a:spcPts val="0"/>
              </a:spcAft>
              <a:buSzTx/>
              <a:defRPr/>
            </a:pPr>
            <a:r>
              <a:rPr lang="en-US" dirty="0"/>
              <a:t>Change one </a:t>
            </a:r>
            <a:r>
              <a:rPr lang="en-US" dirty="0" err="1"/>
              <a:t>config</a:t>
            </a:r>
            <a:r>
              <a:rPr lang="en-US" dirty="0"/>
              <a:t> line on all your devices (NF collector,</a:t>
            </a:r>
            <a:r>
              <a:rPr lang="mr-IN" dirty="0"/>
              <a:t>…</a:t>
            </a:r>
            <a:r>
              <a:rPr lang="en-US" dirty="0"/>
              <a:t>)</a:t>
            </a:r>
          </a:p>
          <a:p>
            <a:pPr marL="285750" indent="-285750" fontAlgn="auto">
              <a:lnSpc>
                <a:spcPct val="100000"/>
              </a:lnSpc>
              <a:spcBef>
                <a:spcPts val="0"/>
              </a:spcBef>
              <a:spcAft>
                <a:spcPts val="0"/>
              </a:spcAft>
              <a:buSzTx/>
              <a:defRPr/>
            </a:pPr>
            <a:r>
              <a:rPr lang="en-US" dirty="0"/>
              <a:t>Monitoring:</a:t>
            </a:r>
          </a:p>
          <a:p>
            <a:pPr marL="484883" lvl="1" indent="-285750" fontAlgn="auto">
              <a:lnSpc>
                <a:spcPct val="100000"/>
              </a:lnSpc>
              <a:spcBef>
                <a:spcPts val="0"/>
              </a:spcBef>
              <a:spcAft>
                <a:spcPts val="0"/>
              </a:spcAft>
              <a:buSzTx/>
              <a:defRPr/>
            </a:pPr>
            <a:r>
              <a:rPr lang="en-US" dirty="0"/>
              <a:t>Be alerted when a route goes away</a:t>
            </a:r>
          </a:p>
          <a:p>
            <a:pPr marL="484883" lvl="1" indent="-285750" fontAlgn="auto">
              <a:lnSpc>
                <a:spcPct val="100000"/>
              </a:lnSpc>
              <a:spcBef>
                <a:spcPts val="0"/>
              </a:spcBef>
              <a:spcAft>
                <a:spcPts val="0"/>
              </a:spcAft>
              <a:buSzTx/>
              <a:defRPr/>
            </a:pP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37350" y="2763079"/>
            <a:ext cx="2033408" cy="2875578"/>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9928" y="4119230"/>
            <a:ext cx="739529" cy="611344"/>
          </a:xfrm>
          <a:prstGeom prst="rect">
            <a:avLst/>
          </a:prstGeom>
        </p:spPr>
      </p:pic>
      <p:sp>
        <p:nvSpPr>
          <p:cNvPr id="2" name="Slide Number Placeholder 1"/>
          <p:cNvSpPr>
            <a:spLocks noGrp="1"/>
          </p:cNvSpPr>
          <p:nvPr>
            <p:ph type="sldNum" sz="quarter" idx="4"/>
          </p:nvPr>
        </p:nvSpPr>
        <p:spPr/>
        <p:txBody>
          <a:bodyPr/>
          <a:lstStyle/>
          <a:p>
            <a:fld id="{96A97DD0-5BE7-4856-A2A9-C42C6688E607}" type="slidenum">
              <a:rPr lang="uk-UA" smtClean="0"/>
              <a:pPr/>
              <a:t>7</a:t>
            </a:fld>
            <a:endParaRPr lang="uk-UA" dirty="0"/>
          </a:p>
        </p:txBody>
      </p:sp>
    </p:spTree>
    <p:extLst>
      <p:ext uri="{BB962C8B-B14F-4D97-AF65-F5344CB8AC3E}">
        <p14:creationId xmlns:p14="http://schemas.microsoft.com/office/powerpoint/2010/main" val="144774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a:t>
            </a:r>
            <a:r>
              <a:rPr lang="en-US" dirty="0" err="1"/>
              <a:t>Ansible</a:t>
            </a:r>
            <a:endParaRPr lang="en-US" dirty="0"/>
          </a:p>
        </p:txBody>
      </p:sp>
      <p:sp>
        <p:nvSpPr>
          <p:cNvPr id="6" name="Content Placeholder 5"/>
          <p:cNvSpPr>
            <a:spLocks noGrp="1"/>
          </p:cNvSpPr>
          <p:nvPr>
            <p:ph sz="quarter" idx="11"/>
          </p:nvPr>
        </p:nvSpPr>
        <p:spPr/>
        <p:txBody>
          <a:bodyPr/>
          <a:lstStyle/>
          <a:p>
            <a:pPr marL="0" lvl="0" indent="0" fontAlgn="auto">
              <a:lnSpc>
                <a:spcPct val="100000"/>
              </a:lnSpc>
              <a:spcBef>
                <a:spcPts val="0"/>
              </a:spcBef>
              <a:spcAft>
                <a:spcPts val="0"/>
              </a:spcAft>
              <a:buSzTx/>
              <a:buNone/>
            </a:pPr>
            <a:r>
              <a:rPr lang="en-US" sz="1600" dirty="0"/>
              <a:t>	</a:t>
            </a:r>
            <a:r>
              <a:rPr lang="en-US" sz="1600" dirty="0" err="1"/>
              <a:t>Ansible</a:t>
            </a:r>
            <a:r>
              <a:rPr lang="en-US" sz="1600" dirty="0"/>
              <a:t>, an open source community project sponsored by Red Hat, is the simplest 	way to automate IT. </a:t>
            </a:r>
            <a:r>
              <a:rPr lang="en-US" sz="1600" dirty="0" err="1"/>
              <a:t>Ansible</a:t>
            </a:r>
            <a:r>
              <a:rPr lang="en-US" sz="1600" dirty="0"/>
              <a:t> is the only automation language that can be used 	across entire IT teams – from systems and network administrators to developers and managers.</a:t>
            </a:r>
          </a:p>
          <a:p>
            <a:pPr marL="0" lvl="0" indent="0" fontAlgn="auto">
              <a:lnSpc>
                <a:spcPct val="100000"/>
              </a:lnSpc>
              <a:spcBef>
                <a:spcPts val="0"/>
              </a:spcBef>
              <a:spcAft>
                <a:spcPts val="0"/>
              </a:spcAft>
              <a:buSzTx/>
              <a:buNone/>
            </a:pPr>
            <a:endParaRPr lang="en-US" sz="1600" dirty="0"/>
          </a:p>
          <a:p>
            <a:pPr marL="0" lvl="0" indent="0" fontAlgn="auto">
              <a:lnSpc>
                <a:spcPct val="100000"/>
              </a:lnSpc>
              <a:spcBef>
                <a:spcPts val="0"/>
              </a:spcBef>
              <a:spcAft>
                <a:spcPts val="0"/>
              </a:spcAft>
              <a:buSzTx/>
              <a:buNone/>
            </a:pPr>
            <a:r>
              <a:rPr lang="en-US" sz="1600" dirty="0" err="1"/>
              <a:t>Ansible</a:t>
            </a:r>
            <a:r>
              <a:rPr lang="en-US" sz="1600" dirty="0"/>
              <a:t> by Red Hat provides enterprise-ready solutions to automate your entire application lifecycle – from servers to clouds to containers and everything in between.</a:t>
            </a:r>
          </a:p>
          <a:p>
            <a:pPr marL="0" lvl="0" indent="0" fontAlgn="auto">
              <a:lnSpc>
                <a:spcPct val="100000"/>
              </a:lnSpc>
              <a:spcBef>
                <a:spcPts val="0"/>
              </a:spcBef>
              <a:spcAft>
                <a:spcPts val="0"/>
              </a:spcAft>
              <a:buSzTx/>
              <a:buNone/>
            </a:pPr>
            <a:endParaRPr lang="en-US" sz="1600" dirty="0"/>
          </a:p>
          <a:p>
            <a:pPr marL="0" lvl="0" indent="0" fontAlgn="auto">
              <a:lnSpc>
                <a:spcPct val="100000"/>
              </a:lnSpc>
              <a:spcBef>
                <a:spcPts val="0"/>
              </a:spcBef>
              <a:spcAft>
                <a:spcPts val="0"/>
              </a:spcAft>
              <a:buSzTx/>
              <a:buNone/>
            </a:pPr>
            <a:r>
              <a:rPr lang="en-US" sz="1600" dirty="0"/>
              <a:t>It uses no agents and no additional custom security infrastructure, so it's easy to deploy - and most importantly, it uses a very simple language (YAML, in the form of </a:t>
            </a:r>
            <a:r>
              <a:rPr lang="en-US" sz="1600" dirty="0" err="1"/>
              <a:t>Ansible</a:t>
            </a:r>
            <a:r>
              <a:rPr lang="en-US" sz="1600" dirty="0"/>
              <a:t> Playbooks) that allow you to describe your automation jobs in a way that approaches plain English.</a:t>
            </a:r>
          </a:p>
        </p:txBody>
      </p:sp>
      <p:sp>
        <p:nvSpPr>
          <p:cNvPr id="3" name="Footer Placeholder 2"/>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pic>
        <p:nvPicPr>
          <p:cNvPr id="1026" name="Picture 2" descr="nsible-Mark-Small-RGB-Po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98" y="884251"/>
            <a:ext cx="1028700" cy="10287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
          </p:nvPr>
        </p:nvSpPr>
        <p:spPr/>
        <p:txBody>
          <a:bodyPr/>
          <a:lstStyle/>
          <a:p>
            <a:fld id="{96A97DD0-5BE7-4856-A2A9-C42C6688E607}" type="slidenum">
              <a:rPr lang="uk-UA" smtClean="0"/>
              <a:pPr/>
              <a:t>8</a:t>
            </a:fld>
            <a:endParaRPr lang="uk-UA" dirty="0"/>
          </a:p>
        </p:txBody>
      </p:sp>
    </p:spTree>
    <p:extLst>
      <p:ext uri="{BB962C8B-B14F-4D97-AF65-F5344CB8AC3E}">
        <p14:creationId xmlns:p14="http://schemas.microsoft.com/office/powerpoint/2010/main" val="119101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choose </a:t>
            </a:r>
            <a:r>
              <a:rPr lang="en-US" dirty="0" err="1"/>
              <a:t>Ansible</a:t>
            </a:r>
            <a:r>
              <a:rPr lang="en-US" dirty="0"/>
              <a:t>?</a:t>
            </a:r>
          </a:p>
        </p:txBody>
      </p:sp>
      <p:sp>
        <p:nvSpPr>
          <p:cNvPr id="3" name="Content Placeholder 2"/>
          <p:cNvSpPr>
            <a:spLocks noGrp="1"/>
          </p:cNvSpPr>
          <p:nvPr>
            <p:ph sz="quarter" idx="11"/>
          </p:nvPr>
        </p:nvSpPr>
        <p:spPr/>
        <p:txBody>
          <a:bodyPr/>
          <a:lstStyle/>
          <a:p>
            <a:pPr marL="285750" indent="-285750" fontAlgn="auto">
              <a:lnSpc>
                <a:spcPct val="100000"/>
              </a:lnSpc>
              <a:spcBef>
                <a:spcPts val="0"/>
              </a:spcBef>
              <a:spcAft>
                <a:spcPts val="0"/>
              </a:spcAft>
              <a:buSzTx/>
            </a:pPr>
            <a:r>
              <a:rPr lang="en-US" dirty="0"/>
              <a:t>Agentless </a:t>
            </a:r>
          </a:p>
          <a:p>
            <a:pPr marL="285750" indent="-285750" fontAlgn="auto">
              <a:lnSpc>
                <a:spcPct val="100000"/>
              </a:lnSpc>
              <a:spcBef>
                <a:spcPts val="0"/>
              </a:spcBef>
              <a:spcAft>
                <a:spcPts val="0"/>
              </a:spcAft>
              <a:buSzTx/>
            </a:pPr>
            <a:r>
              <a:rPr lang="en-US" dirty="0"/>
              <a:t>Server and support teams already using </a:t>
            </a:r>
            <a:r>
              <a:rPr lang="en-US" dirty="0" err="1"/>
              <a:t>Ansible</a:t>
            </a:r>
            <a:r>
              <a:rPr lang="en-US" dirty="0"/>
              <a:t> </a:t>
            </a:r>
          </a:p>
          <a:p>
            <a:pPr marL="285750" indent="-285750" fontAlgn="auto">
              <a:lnSpc>
                <a:spcPct val="100000"/>
              </a:lnSpc>
              <a:spcBef>
                <a:spcPts val="0"/>
              </a:spcBef>
              <a:spcAft>
                <a:spcPts val="0"/>
              </a:spcAft>
              <a:buSzTx/>
            </a:pPr>
            <a:r>
              <a:rPr lang="en-US" dirty="0"/>
              <a:t>Infrastructure as code</a:t>
            </a:r>
          </a:p>
          <a:p>
            <a:pPr marL="285750" indent="-285750" fontAlgn="auto">
              <a:lnSpc>
                <a:spcPct val="100000"/>
              </a:lnSpc>
              <a:spcBef>
                <a:spcPts val="0"/>
              </a:spcBef>
              <a:spcAft>
                <a:spcPts val="0"/>
              </a:spcAft>
              <a:buSzTx/>
            </a:pPr>
            <a:r>
              <a:rPr lang="en-US" dirty="0"/>
              <a:t>Simple to use and learn</a:t>
            </a:r>
          </a:p>
          <a:p>
            <a:pPr marL="285750" indent="-285750" fontAlgn="auto">
              <a:lnSpc>
                <a:spcPct val="100000"/>
              </a:lnSpc>
              <a:spcBef>
                <a:spcPts val="0"/>
              </a:spcBef>
              <a:spcAft>
                <a:spcPts val="0"/>
              </a:spcAft>
              <a:buSzTx/>
            </a:pPr>
            <a:r>
              <a:rPr lang="en-US" dirty="0"/>
              <a:t>Community and vendor driven</a:t>
            </a:r>
          </a:p>
          <a:p>
            <a:pPr marL="285750" indent="-285750" fontAlgn="auto">
              <a:lnSpc>
                <a:spcPct val="100000"/>
              </a:lnSpc>
              <a:spcBef>
                <a:spcPts val="0"/>
              </a:spcBef>
              <a:spcAft>
                <a:spcPts val="0"/>
              </a:spcAft>
              <a:buSzTx/>
            </a:pPr>
            <a:r>
              <a:rPr lang="en-US" dirty="0"/>
              <a:t>Modular framework, easily modified</a:t>
            </a:r>
          </a:p>
          <a:p>
            <a:pPr marL="285750" indent="-285750" fontAlgn="auto">
              <a:lnSpc>
                <a:spcPct val="100000"/>
              </a:lnSpc>
              <a:spcBef>
                <a:spcPts val="0"/>
              </a:spcBef>
              <a:spcAft>
                <a:spcPts val="0"/>
              </a:spcAft>
              <a:buSzTx/>
            </a:pPr>
            <a:r>
              <a:rPr lang="en-US" dirty="0"/>
              <a:t>Leverage many common programming languages</a:t>
            </a:r>
          </a:p>
          <a:p>
            <a:pPr marL="285750" indent="-285750" fontAlgn="auto">
              <a:lnSpc>
                <a:spcPct val="100000"/>
              </a:lnSpc>
              <a:spcBef>
                <a:spcPts val="0"/>
              </a:spcBef>
              <a:spcAft>
                <a:spcPts val="0"/>
              </a:spcAft>
              <a:buSzTx/>
            </a:pPr>
            <a:endParaRPr lang="en-US" dirty="0"/>
          </a:p>
        </p:txBody>
      </p:sp>
      <p:sp>
        <p:nvSpPr>
          <p:cNvPr id="5" name="Footer Placeholder 4"/>
          <p:cNvSpPr>
            <a:spLocks noGrp="1"/>
          </p:cNvSpPr>
          <p:nvPr>
            <p:ph type="ftr" sz="quarter" idx="3"/>
          </p:nvPr>
        </p:nvSpPr>
        <p:spPr/>
        <p:txBody>
          <a:bodyPr/>
          <a:lstStyle/>
          <a:p>
            <a:r>
              <a:rPr lang="de-DE" smtClean="0">
                <a:ea typeface="ＭＳ Ｐゴシック" charset="0"/>
              </a:rPr>
              <a:t>DEVNET-1002</a:t>
            </a:r>
            <a:endParaRPr lang="en-US">
              <a:ea typeface="ＭＳ Ｐゴシック"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418" y="799122"/>
            <a:ext cx="2757993" cy="2757993"/>
          </a:xfrm>
          <a:prstGeom prst="rect">
            <a:avLst/>
          </a:prstGeom>
        </p:spPr>
      </p:pic>
      <p:sp>
        <p:nvSpPr>
          <p:cNvPr id="4" name="Slide Number Placeholder 3"/>
          <p:cNvSpPr>
            <a:spLocks noGrp="1"/>
          </p:cNvSpPr>
          <p:nvPr>
            <p:ph type="sldNum" sz="quarter" idx="4"/>
          </p:nvPr>
        </p:nvSpPr>
        <p:spPr/>
        <p:txBody>
          <a:bodyPr/>
          <a:lstStyle/>
          <a:p>
            <a:fld id="{96A97DD0-5BE7-4856-A2A9-C42C6688E607}" type="slidenum">
              <a:rPr lang="uk-UA" smtClean="0"/>
              <a:pPr/>
              <a:t>9</a:t>
            </a:fld>
            <a:endParaRPr lang="uk-UA" dirty="0"/>
          </a:p>
        </p:txBody>
      </p:sp>
    </p:spTree>
    <p:extLst>
      <p:ext uri="{BB962C8B-B14F-4D97-AF65-F5344CB8AC3E}">
        <p14:creationId xmlns:p14="http://schemas.microsoft.com/office/powerpoint/2010/main" val="10927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sco Live 2016">
  <a:themeElements>
    <a:clrScheme name="Cisco Live 2015">
      <a:dk1>
        <a:srgbClr val="676767"/>
      </a:dk1>
      <a:lt1>
        <a:srgbClr val="FFFFFF"/>
      </a:lt1>
      <a:dk2>
        <a:srgbClr val="A6A6A6"/>
      </a:dk2>
      <a:lt2>
        <a:srgbClr val="595959"/>
      </a:lt2>
      <a:accent1>
        <a:srgbClr val="00A3DE"/>
      </a:accent1>
      <a:accent2>
        <a:srgbClr val="F99D33"/>
      </a:accent2>
      <a:accent3>
        <a:srgbClr val="3DA649"/>
      </a:accent3>
      <a:accent4>
        <a:srgbClr val="F26122"/>
      </a:accent4>
      <a:accent5>
        <a:srgbClr val="0D868E"/>
      </a:accent5>
      <a:accent6>
        <a:srgbClr val="214794"/>
      </a:accent6>
      <a:hlink>
        <a:srgbClr val="2BA2D7"/>
      </a:hlink>
      <a:folHlink>
        <a:srgbClr val="2968AF"/>
      </a:folHlink>
    </a:clrScheme>
    <a:fontScheme name="Bullets-graphic element">
      <a:majorFont>
        <a:latin typeface="Arial"/>
        <a:ea typeface="Apple LiGothic Medium"/>
        <a:cs typeface="Apple LiGothic Medium"/>
      </a:majorFont>
      <a:minorFont>
        <a:latin typeface="Arial"/>
        <a:ea typeface="Apple LiGothic Medium"/>
        <a:cs typeface="Apple LiGothic Medium"/>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a:noFill/>
          <a:miter lim="800000"/>
          <a:headEnd type="none" w="med" len="med"/>
          <a:tailEnd type="none" w="med" len="med"/>
        </a:ln>
      </a:spPr>
      <a:bodyPr lIns="91440" tIns="45720" rIns="91440" bIns="45720" rtlCol="0" anchor="ctr"/>
      <a:lstStyle>
        <a:defPPr algn="ctr" defTabSz="514350">
          <a:defRPr sz="1400" dirty="0" err="1" smtClean="0">
            <a:solidFill>
              <a:schemeClr val="bg1"/>
            </a:solidFill>
            <a:ea typeface="Arial" pitchFamily="-107" charset="0"/>
            <a:cs typeface="Arial" pitchFamily="-107" charset="0"/>
            <a:sym typeface="Arial" pitchFamily="-107" charset="0"/>
          </a:defRPr>
        </a:defPPr>
      </a:lstStyle>
    </a:spDef>
    <a:lnDef>
      <a:spPr bwMode="auto">
        <a:solidFill>
          <a:srgbClr val="0183B7"/>
        </a:solidFill>
        <a:ln w="9525" cap="flat" cmpd="sng" algn="ctr">
          <a:solidFill>
            <a:schemeClr val="accent1"/>
          </a:solidFill>
          <a:prstDash val="solid"/>
          <a:round/>
          <a:headEnd type="none" w="med" len="med"/>
          <a:tailEnd type="none" w="med" len="med"/>
        </a:ln>
        <a:effectLst/>
      </a:spPr>
      <a:bodyPr/>
      <a:lstStyle/>
    </a:lnDef>
    <a:txDef>
      <a:spPr>
        <a:noFill/>
      </a:spPr>
      <a:bodyPr wrap="square" rtlCol="0">
        <a:spAutoFit/>
      </a:bodyPr>
      <a:lstStyle>
        <a:defPPr>
          <a:lnSpc>
            <a:spcPct val="90000"/>
          </a:lnSpc>
          <a:spcBef>
            <a:spcPts val="600"/>
          </a:spcBef>
          <a:defRPr dirty="0" err="1" smtClean="0"/>
        </a:defPPr>
      </a:lstStyle>
    </a:txDef>
  </a:objectDefaults>
  <a:extraClrSchemeLst>
    <a:extraClrScheme>
      <a:clrScheme name="Bullets-graphic elem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iscoLive-Breakout-Template_032115_rev.potx" id="{6B06430E-E73C-442A-A3CB-D0AD286589C5}" vid="{A443AF0A-0432-4441-8649-76C9F41B8D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1411</TotalTime>
  <Words>2108</Words>
  <Application>Microsoft Macintosh PowerPoint</Application>
  <PresentationFormat>On-screen Show (16:9)</PresentationFormat>
  <Paragraphs>573</Paragraphs>
  <Slides>40</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Apple LiGothic Medium</vt:lpstr>
      <vt:lpstr>ArialMT</vt:lpstr>
      <vt:lpstr>Bookman Old Style</vt:lpstr>
      <vt:lpstr>Calibri</vt:lpstr>
      <vt:lpstr>CiscoSans</vt:lpstr>
      <vt:lpstr>CiscoSans ExtraLight</vt:lpstr>
      <vt:lpstr>CiscoSans Thin</vt:lpstr>
      <vt:lpstr>Courier</vt:lpstr>
      <vt:lpstr>ＭＳ Ｐゴシック</vt:lpstr>
      <vt:lpstr>Arial</vt:lpstr>
      <vt:lpstr>Cisco Live 2016</vt:lpstr>
      <vt:lpstr>PowerPoint Presentation</vt:lpstr>
      <vt:lpstr>NetDevOps for the Network Dude  How to get started with APIs, Ansible and Python</vt:lpstr>
      <vt:lpstr>PowerPoint Presentation</vt:lpstr>
      <vt:lpstr>NetDevOps for the  Evolving Network Engineer How to get started with APIs, Ansible and Python</vt:lpstr>
      <vt:lpstr>Agenda</vt:lpstr>
      <vt:lpstr>Who is this guy?</vt:lpstr>
      <vt:lpstr>Motivators for Automation</vt:lpstr>
      <vt:lpstr>What is Ansible</vt:lpstr>
      <vt:lpstr>Why choose Ansible?</vt:lpstr>
      <vt:lpstr>Ansible Configuration Management Workflow</vt:lpstr>
      <vt:lpstr>Ansible Terms</vt:lpstr>
      <vt:lpstr>Ansible for Networking</vt:lpstr>
      <vt:lpstr>Jinja Template</vt:lpstr>
      <vt:lpstr>Yaml</vt:lpstr>
      <vt:lpstr>Ansible 2.x Exercise</vt:lpstr>
      <vt:lpstr>Configuration Management Today: CLI</vt:lpstr>
      <vt:lpstr>APIs – Application Programming Interfaces</vt:lpstr>
      <vt:lpstr>Encoding Formats</vt:lpstr>
      <vt:lpstr>PowerPoint Presentation</vt:lpstr>
      <vt:lpstr>NETCONF Stack</vt:lpstr>
      <vt:lpstr>PowerPoint Presentation</vt:lpstr>
      <vt:lpstr>PowerPoint Presentation</vt:lpstr>
      <vt:lpstr>PowerPoint Presentation</vt:lpstr>
      <vt:lpstr>PowerPoint Presentation</vt:lpstr>
      <vt:lpstr>PowerPoint Presentation</vt:lpstr>
      <vt:lpstr>Ansible for Networking</vt:lpstr>
      <vt:lpstr>NETCONF Exercise</vt:lpstr>
      <vt:lpstr>PowerPoint Presentation</vt:lpstr>
      <vt:lpstr>PowerPoint Presentation</vt:lpstr>
      <vt:lpstr>Infrastructure as Code Example</vt:lpstr>
      <vt:lpstr>Infrastructure as Code Exercise</vt:lpstr>
      <vt:lpstr>References</vt:lpstr>
      <vt:lpstr>Complete Your Online Session Evaluation</vt:lpstr>
      <vt:lpstr>Q &amp; A</vt:lpstr>
      <vt:lpstr>PowerPoint Presentation</vt:lpstr>
      <vt:lpstr>Building the Environment</vt:lpstr>
      <vt:lpstr>Building the Environment (cont)</vt:lpstr>
      <vt:lpstr>Configure and Start Routers</vt:lpstr>
      <vt:lpstr>Cisco Configuration Blueprints</vt:lpstr>
      <vt:lpstr>PowerPoint Presentation</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Decca Design</dc:creator>
  <cp:lastModifiedBy>Microsoft Office User</cp:lastModifiedBy>
  <cp:revision>88</cp:revision>
  <dcterms:created xsi:type="dcterms:W3CDTF">2016-01-31T19:15:57Z</dcterms:created>
  <dcterms:modified xsi:type="dcterms:W3CDTF">2017-03-08T06:16:51Z</dcterms:modified>
</cp:coreProperties>
</file>